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9" r:id="rId11"/>
    <p:sldId id="269" r:id="rId12"/>
    <p:sldId id="271" r:id="rId13"/>
    <p:sldId id="273" r:id="rId14"/>
    <p:sldId id="275" r:id="rId15"/>
    <p:sldId id="277" r:id="rId16"/>
    <p:sldId id="280" r:id="rId17"/>
    <p:sldId id="278" r:id="rId18"/>
    <p:sldId id="274" r:id="rId19"/>
    <p:sldId id="276" r:id="rId20"/>
    <p:sldId id="272" r:id="rId21"/>
    <p:sldId id="270" r:id="rId22"/>
    <p:sldId id="264" r:id="rId23"/>
    <p:sldId id="265" r:id="rId24"/>
    <p:sldId id="266" r:id="rId25"/>
    <p:sldId id="267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E9DE"/>
    <a:srgbClr val="CF94DC"/>
    <a:srgbClr val="E1E1E1"/>
    <a:srgbClr val="7E7E7E"/>
    <a:srgbClr val="8AAED6"/>
    <a:srgbClr val="92B6E0"/>
    <a:srgbClr val="D8E1F1"/>
    <a:srgbClr val="98BB88"/>
    <a:srgbClr val="F0F9DB"/>
    <a:srgbClr val="F7C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29"/>
    <p:restoredTop sz="94694"/>
  </p:normalViewPr>
  <p:slideViewPr>
    <p:cSldViewPr snapToGrid="0">
      <p:cViewPr>
        <p:scale>
          <a:sx n="100" d="100"/>
          <a:sy n="100" d="100"/>
        </p:scale>
        <p:origin x="14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F95AF-3742-1BF3-4229-D13475437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7DFCF29-81B1-06DF-67E3-B02C6E3C1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E92042-432C-5E77-B736-2113C1C8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E2AB7B-2F91-4799-0CEC-7B41565F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E2C514-C4C7-E5E6-2805-AB06C233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E53E5-9271-8022-B440-E0A1BBFC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8A5D9F-6703-8F76-08EF-D96C104A5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38EA8C-6A1A-CD36-6996-06526F6A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530CEF-64F8-9AA8-2D64-0E8C4AE8E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2FFA0F-E83C-F89C-F525-EE511735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2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B16F039-5A83-AB05-E5FA-EF0B4C6E3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3002AD-E1D6-3EE7-6343-0C4BC3F75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CD1552-E635-8006-2E78-A3236F47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48FF876-04D3-39E7-EB0C-A2E8A50E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A310C3-8FAE-6AA9-A440-F493276B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6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E2651C-05A5-64CF-5A54-87FDFED0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703C5-307E-0960-6837-0314D671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874F32-659A-B3F4-88DB-D8A4F516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CB0ED0-E7A2-EEA1-9BC2-AA2E6422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384FAC-103D-BA00-5B76-D02AC95B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2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74DB3-A8B0-B7DE-98F0-540ED98B7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FC9330-DDA3-7231-A485-87670E2D4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560A86-49CF-1AE5-D696-F73133D1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DA9969-C2AB-D3DB-D061-F9C06187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7109A7-1A3D-D143-D0EE-7BE9B611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93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B1228B-B56D-71D3-F8AF-03EC4076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B990C9-1FC1-7315-848A-598AE3C5D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0D7745-6797-72A7-8D91-78822ABF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436B60-C550-CA1E-3985-3F1ACF559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5FBF4B-5242-FC11-50E8-ABBF2A67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8CA82D-1A26-1DEA-1C0D-40DF20CC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EEB2E-0565-0209-FC68-EDF657A3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3F4F59-0BC3-A538-E4C8-0D788DC60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C013BE-FC82-E0B0-999A-A2164C39E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AF709B8-0B29-DD18-2D31-1D3A52C9B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97CE77D-556D-6E58-9511-D66CC2B01D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8CA82EF-C082-8DBB-9DBC-93EDC5B98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121B9F1-6038-2575-0FA4-B621CF0E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D0953A-E293-B75B-F287-BD44A0DE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DC59DA-6969-ABEF-F16E-D5BF911E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24A5DC-4B34-4568-6B80-9B53C435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824612D-4700-534E-385C-F8DB41D0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F981F1-3EB7-230A-879E-801A722D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58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5052B49-AE0E-A01A-0090-A0F509F6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520968-3E14-453C-DE0B-825E1425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B65CB0-31E2-B9F7-96C8-C2E625F8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C5930A-3CC1-95E9-9CF6-969A527A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47D02C-039F-E291-249E-3960CF6DD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C1C094-7800-FCC6-B152-1FCC0BA60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570C38-9A13-084A-B10B-6838F931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125C3B-6FF1-D51F-3981-1512698A2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9992A4-B2DB-6FE1-C73E-25FBB9E9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3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4A4D5-4262-8072-94ED-60452F23C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E885BE-C16C-9E52-83A0-7F671D9CA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1180A7-7E2F-00A2-4710-91C8821BB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A80EDB-541F-2358-7044-ABA3BA018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39F1CED-7885-D35C-ABB9-01C766FD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6DBB83-058E-A7FB-4675-F08830D8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4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A7325FB-8FF9-1E8B-3D37-B4611FAE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63DAF0-31FA-59FD-A302-42224753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D1C2AE-79CA-327A-8C15-647ACDD2A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ADE29-B9BE-AB4D-B727-DE5FD6339B09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5D6753-BDAB-09E5-15AF-F4EC615BB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793E2B-7B18-67E4-50FB-79D768ED1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0E0D7-A226-2B4A-A15F-9E3D8D9E0EB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92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9.emf"/><Relationship Id="rId18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47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35.png"/><Relationship Id="rId2" Type="http://schemas.openxmlformats.org/officeDocument/2006/relationships/image" Target="../media/image34.png"/><Relationship Id="rId16" Type="http://schemas.openxmlformats.org/officeDocument/2006/relationships/image" Target="../media/image2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9.png"/><Relationship Id="rId24" Type="http://schemas.openxmlformats.org/officeDocument/2006/relationships/image" Target="../media/image36.emf"/><Relationship Id="rId5" Type="http://schemas.openxmlformats.org/officeDocument/2006/relationships/image" Target="../media/image25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2.svg"/><Relationship Id="rId19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12" Type="http://schemas.openxmlformats.org/officeDocument/2006/relationships/image" Target="../media/image2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21.png"/><Relationship Id="rId5" Type="http://schemas.openxmlformats.org/officeDocument/2006/relationships/image" Target="../media/image64.png"/><Relationship Id="rId10" Type="http://schemas.microsoft.com/office/2007/relationships/hdphoto" Target="../media/hdphoto4.wdp"/><Relationship Id="rId4" Type="http://schemas.openxmlformats.org/officeDocument/2006/relationships/image" Target="../media/image63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8.em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66.emf"/><Relationship Id="rId5" Type="http://schemas.openxmlformats.org/officeDocument/2006/relationships/image" Target="../media/image71.png"/><Relationship Id="rId15" Type="http://schemas.openxmlformats.org/officeDocument/2006/relationships/image" Target="../media/image69.emf"/><Relationship Id="rId10" Type="http://schemas.openxmlformats.org/officeDocument/2006/relationships/image" Target="../media/image22.png"/><Relationship Id="rId4" Type="http://schemas.openxmlformats.org/officeDocument/2006/relationships/image" Target="../media/image70.png"/><Relationship Id="rId9" Type="http://schemas.openxmlformats.org/officeDocument/2006/relationships/image" Target="../media/image21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6.emf"/><Relationship Id="rId5" Type="http://schemas.openxmlformats.org/officeDocument/2006/relationships/image" Target="../media/image71.png"/><Relationship Id="rId10" Type="http://schemas.openxmlformats.org/officeDocument/2006/relationships/image" Target="../media/image77.png"/><Relationship Id="rId4" Type="http://schemas.openxmlformats.org/officeDocument/2006/relationships/image" Target="../media/image70.png"/><Relationship Id="rId9" Type="http://schemas.openxmlformats.org/officeDocument/2006/relationships/image" Target="../media/image6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svg"/><Relationship Id="rId12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9.emf"/><Relationship Id="rId4" Type="http://schemas.openxmlformats.org/officeDocument/2006/relationships/image" Target="../media/image22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0FA2776-FFF0-DADF-9B01-65BD98BA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955800"/>
            <a:ext cx="62484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69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8D30-4D1C-0D4E-F796-5751E37D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 : coins arrondis 127">
            <a:extLst>
              <a:ext uri="{FF2B5EF4-FFF2-40B4-BE49-F238E27FC236}">
                <a16:creationId xmlns:a16="http://schemas.microsoft.com/office/drawing/2014/main" id="{5A8A2FB2-F35D-D087-54D0-4253CC2A3F6E}"/>
              </a:ext>
            </a:extLst>
          </p:cNvPr>
          <p:cNvSpPr/>
          <p:nvPr/>
        </p:nvSpPr>
        <p:spPr>
          <a:xfrm>
            <a:off x="1712924" y="1188077"/>
            <a:ext cx="5419158" cy="5136182"/>
          </a:xfrm>
          <a:prstGeom prst="roundRect">
            <a:avLst>
              <a:gd name="adj" fmla="val 3838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A3B9C6-5CBF-12B0-E880-8773E3B264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rcRect l="52927" t="9026" r="6257" b="69918"/>
          <a:stretch>
            <a:fillRect/>
          </a:stretch>
        </p:blipFill>
        <p:spPr>
          <a:xfrm>
            <a:off x="5282373" y="1420853"/>
            <a:ext cx="1752613" cy="90416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08A73A8-0B6C-1152-9ACF-5873E196A72B}"/>
              </a:ext>
            </a:extLst>
          </p:cNvPr>
          <p:cNvGrpSpPr/>
          <p:nvPr/>
        </p:nvGrpSpPr>
        <p:grpSpPr>
          <a:xfrm>
            <a:off x="2036257" y="3232814"/>
            <a:ext cx="4463017" cy="2425993"/>
            <a:chOff x="4204137" y="2816772"/>
            <a:chExt cx="4463017" cy="2425993"/>
          </a:xfrm>
        </p:grpSpPr>
        <p:sp>
          <p:nvSpPr>
            <p:cNvPr id="5" name="Rectangle : avec coins arrondis en haut 4">
              <a:extLst>
                <a:ext uri="{FF2B5EF4-FFF2-40B4-BE49-F238E27FC236}">
                  <a16:creationId xmlns:a16="http://schemas.microsoft.com/office/drawing/2014/main" id="{226DA191-D8B6-5629-6B5F-D0389269A3AE}"/>
                </a:ext>
              </a:extLst>
            </p:cNvPr>
            <p:cNvSpPr/>
            <p:nvPr/>
          </p:nvSpPr>
          <p:spPr>
            <a:xfrm>
              <a:off x="4204137" y="2816772"/>
              <a:ext cx="4463017" cy="1713187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BDEAF3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A968235D-E888-6535-C7DA-56D43B1699C0}"/>
                </a:ext>
              </a:extLst>
            </p:cNvPr>
            <p:cNvSpPr/>
            <p:nvPr/>
          </p:nvSpPr>
          <p:spPr>
            <a:xfrm flipV="1">
              <a:off x="4204137" y="4424855"/>
              <a:ext cx="4463017" cy="817910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AE764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8EEE5A4-10F9-D2FD-3557-47AB3ABC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85" t="12621" r="24946" b="12702"/>
            <a:stretch>
              <a:fillRect/>
            </a:stretch>
          </p:blipFill>
          <p:spPr>
            <a:xfrm>
              <a:off x="5297214" y="3166972"/>
              <a:ext cx="1342017" cy="1993608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035280AC-64C0-0799-3216-59F2613F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33" t="10396" r="18898" b="14996"/>
          <a:stretch>
            <a:fillRect/>
          </a:stretch>
        </p:blipFill>
        <p:spPr>
          <a:xfrm>
            <a:off x="1882247" y="1575973"/>
            <a:ext cx="862733" cy="691351"/>
          </a:xfrm>
          <a:prstGeom prst="rect">
            <a:avLst/>
          </a:prstGeom>
        </p:spPr>
      </p:pic>
      <p:pic>
        <p:nvPicPr>
          <p:cNvPr id="18" name="Graphique 17" descr="Retour avec un remplissage uni">
            <a:extLst>
              <a:ext uri="{FF2B5EF4-FFF2-40B4-BE49-F238E27FC236}">
                <a16:creationId xmlns:a16="http://schemas.microsoft.com/office/drawing/2014/main" id="{ECFFD3EA-6606-71EA-7E61-E019405EB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544275" y="2544391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Graphique 19" descr="Retour avec un remplissage uni">
            <a:extLst>
              <a:ext uri="{FF2B5EF4-FFF2-40B4-BE49-F238E27FC236}">
                <a16:creationId xmlns:a16="http://schemas.microsoft.com/office/drawing/2014/main" id="{E0B3AB8B-6AFA-55E3-DB3E-DDEF772D14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5552023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Graphique 20" descr="Retour avec un remplissage uni">
            <a:extLst>
              <a:ext uri="{FF2B5EF4-FFF2-40B4-BE49-F238E27FC236}">
                <a16:creationId xmlns:a16="http://schemas.microsoft.com/office/drawing/2014/main" id="{97C92D08-D4B1-DA76-BF81-90EE09217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 flipH="1">
            <a:off x="4481630" y="414721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Graphique 21" descr="Retour avec un remplissage uni">
            <a:extLst>
              <a:ext uri="{FF2B5EF4-FFF2-40B4-BE49-F238E27FC236}">
                <a16:creationId xmlns:a16="http://schemas.microsoft.com/office/drawing/2014/main" id="{121C76B0-2107-F679-30C4-40E6E81409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2140765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290EDD9-8B16-CC31-80F0-AEC9DF445261}"/>
              </a:ext>
            </a:extLst>
          </p:cNvPr>
          <p:cNvSpPr txBox="1"/>
          <p:nvPr/>
        </p:nvSpPr>
        <p:spPr>
          <a:xfrm>
            <a:off x="6043092" y="1845754"/>
            <a:ext cx="9989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irrigation</a:t>
            </a:r>
            <a:endParaRPr lang="fr-FR" noProof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6E36D59-3155-4DDB-BA51-7E44ED0D124A}"/>
              </a:ext>
            </a:extLst>
          </p:cNvPr>
          <p:cNvSpPr txBox="1"/>
          <p:nvPr/>
        </p:nvSpPr>
        <p:spPr>
          <a:xfrm>
            <a:off x="1756502" y="2196231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pluie</a:t>
            </a:r>
            <a:endParaRPr lang="fr-FR" noProof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10FE0EB-4D06-F82C-2261-6DF71C3A278A}"/>
              </a:ext>
            </a:extLst>
          </p:cNvPr>
          <p:cNvSpPr txBox="1"/>
          <p:nvPr/>
        </p:nvSpPr>
        <p:spPr>
          <a:xfrm>
            <a:off x="3430922" y="2061235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évapotranspiration</a:t>
            </a:r>
          </a:p>
        </p:txBody>
      </p:sp>
      <p:sp>
        <p:nvSpPr>
          <p:cNvPr id="26" name="Accolade ouvrante 25">
            <a:extLst>
              <a:ext uri="{FF2B5EF4-FFF2-40B4-BE49-F238E27FC236}">
                <a16:creationId xmlns:a16="http://schemas.microsoft.com/office/drawing/2014/main" id="{1512657A-3290-FB31-B8E4-89A9E5A01335}"/>
              </a:ext>
            </a:extLst>
          </p:cNvPr>
          <p:cNvSpPr/>
          <p:nvPr/>
        </p:nvSpPr>
        <p:spPr>
          <a:xfrm rot="5400000">
            <a:off x="4214231" y="1656945"/>
            <a:ext cx="268030" cy="1753719"/>
          </a:xfrm>
          <a:prstGeom prst="leftBrace">
            <a:avLst>
              <a:gd name="adj1" fmla="val 7822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27" name="Graphique 26" descr="Retour avec un remplissage uni">
            <a:extLst>
              <a:ext uri="{FF2B5EF4-FFF2-40B4-BE49-F238E27FC236}">
                <a16:creationId xmlns:a16="http://schemas.microsoft.com/office/drawing/2014/main" id="{17719349-C7FD-F60B-8726-81E5C4E35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4193166" y="528948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5DA00B6-EBED-2D86-4179-BA4659839F33}"/>
              </a:ext>
            </a:extLst>
          </p:cNvPr>
          <p:cNvSpPr txBox="1"/>
          <p:nvPr/>
        </p:nvSpPr>
        <p:spPr>
          <a:xfrm>
            <a:off x="3471386" y="57422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drainage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4C0360E-3C87-06F5-DB35-6806C5D41438}"/>
              </a:ext>
            </a:extLst>
          </p:cNvPr>
          <p:cNvSpPr txBox="1"/>
          <p:nvPr/>
        </p:nvSpPr>
        <p:spPr>
          <a:xfrm>
            <a:off x="4267765" y="391934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évaporation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8B2DCF8-007F-AA26-CE03-32E234FD701C}"/>
              </a:ext>
            </a:extLst>
          </p:cNvPr>
          <p:cNvSpPr txBox="1"/>
          <p:nvPr/>
        </p:nvSpPr>
        <p:spPr>
          <a:xfrm>
            <a:off x="2931360" y="3365279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noProof="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transpiration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239261FC-D591-3DA5-C253-6D4C725720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8200" y="850900"/>
            <a:ext cx="54356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63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95E723AE-9B56-8525-2D2C-8F22D0FA4396}"/>
                  </a:ext>
                </a:extLst>
              </p:cNvPr>
              <p:cNvSpPr/>
              <p:nvPr/>
            </p:nvSpPr>
            <p:spPr>
              <a:xfrm>
                <a:off x="99841" y="111713"/>
                <a:ext cx="6764570" cy="652069"/>
              </a:xfrm>
              <a:prstGeom prst="roundRect">
                <a:avLst>
                  <a:gd name="adj" fmla="val 17028"/>
                </a:avLst>
              </a:prstGeom>
              <a:ln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Climatic forcing</a:t>
                </a:r>
              </a:p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Stochastic Climate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𝐸𝑇𝑂</m:t>
                    </m:r>
                  </m:oMath>
                </a14:m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95E723AE-9B56-8525-2D2C-8F22D0FA4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1" y="111713"/>
                <a:ext cx="6764570" cy="652069"/>
              </a:xfrm>
              <a:prstGeom prst="roundRect">
                <a:avLst>
                  <a:gd name="adj" fmla="val 17028"/>
                </a:avLst>
              </a:prstGeom>
              <a:blipFill>
                <a:blip r:embed="rId2"/>
                <a:stretch>
                  <a:fillRect t="-1887" b="-13208"/>
                </a:stretch>
              </a:blipFill>
              <a:ln>
                <a:prstDash val="soli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E36438F-EA69-36D8-517B-0E0939B4BA73}"/>
              </a:ext>
            </a:extLst>
          </p:cNvPr>
          <p:cNvSpPr/>
          <p:nvPr/>
        </p:nvSpPr>
        <p:spPr>
          <a:xfrm>
            <a:off x="99840" y="1241514"/>
            <a:ext cx="6764571" cy="5392236"/>
          </a:xfrm>
          <a:prstGeom prst="roundRect">
            <a:avLst>
              <a:gd name="adj" fmla="val 2534"/>
            </a:avLst>
          </a:prstGeom>
          <a:ln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CD4CE14-92B7-5107-33B0-9D4FC3D1C7C8}"/>
              </a:ext>
            </a:extLst>
          </p:cNvPr>
          <p:cNvGrpSpPr/>
          <p:nvPr/>
        </p:nvGrpSpPr>
        <p:grpSpPr>
          <a:xfrm>
            <a:off x="418473" y="3542305"/>
            <a:ext cx="3301449" cy="2425993"/>
            <a:chOff x="4204137" y="2816772"/>
            <a:chExt cx="4463017" cy="2425993"/>
          </a:xfrm>
        </p:grpSpPr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06971FCA-EF1F-2E39-C015-BAAD1C46DD0A}"/>
                </a:ext>
              </a:extLst>
            </p:cNvPr>
            <p:cNvSpPr/>
            <p:nvPr/>
          </p:nvSpPr>
          <p:spPr>
            <a:xfrm>
              <a:off x="4204137" y="2816772"/>
              <a:ext cx="4463017" cy="1713187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BDEAF3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 : avec coins arrondis en haut 6">
              <a:extLst>
                <a:ext uri="{FF2B5EF4-FFF2-40B4-BE49-F238E27FC236}">
                  <a16:creationId xmlns:a16="http://schemas.microsoft.com/office/drawing/2014/main" id="{07FEF06B-171D-528A-A242-6F0F799D9841}"/>
                </a:ext>
              </a:extLst>
            </p:cNvPr>
            <p:cNvSpPr/>
            <p:nvPr/>
          </p:nvSpPr>
          <p:spPr>
            <a:xfrm flipV="1">
              <a:off x="4204137" y="4424855"/>
              <a:ext cx="4463017" cy="817910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AE764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94E199-01C1-9BC3-9146-96333A6AF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85" t="12621" r="24946" b="12702"/>
            <a:stretch>
              <a:fillRect/>
            </a:stretch>
          </p:blipFill>
          <p:spPr>
            <a:xfrm>
              <a:off x="5867736" y="3166972"/>
              <a:ext cx="1612178" cy="1993608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EF44C7A3-004F-867E-B253-E9A80EF4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33" t="10396" r="18898" b="14996"/>
          <a:stretch>
            <a:fillRect/>
          </a:stretch>
        </p:blipFill>
        <p:spPr>
          <a:xfrm>
            <a:off x="258786" y="2365506"/>
            <a:ext cx="862733" cy="691351"/>
          </a:xfrm>
          <a:prstGeom prst="rect">
            <a:avLst/>
          </a:prstGeom>
        </p:spPr>
      </p:pic>
      <p:pic>
        <p:nvPicPr>
          <p:cNvPr id="10" name="Graphique 9" descr="Retour avec un remplissage uni">
            <a:extLst>
              <a:ext uri="{FF2B5EF4-FFF2-40B4-BE49-F238E27FC236}">
                <a16:creationId xmlns:a16="http://schemas.microsoft.com/office/drawing/2014/main" id="{8217AF77-CE8F-9548-DD54-320EFC3296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926491" y="2853882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34AC764-152B-4D62-518A-1FCB303DF347}"/>
                  </a:ext>
                </a:extLst>
              </p:cNvPr>
              <p:cNvSpPr txBox="1"/>
              <p:nvPr/>
            </p:nvSpPr>
            <p:spPr>
              <a:xfrm>
                <a:off x="1936294" y="2584465"/>
                <a:ext cx="18854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evapotranspiration</a:t>
                </a:r>
              </a:p>
              <a:p>
                <a:pPr algn="ctr"/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𝐸𝑇𝑐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34AC764-152B-4D62-518A-1FCB303DF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294" y="2584465"/>
                <a:ext cx="1885453" cy="584775"/>
              </a:xfrm>
              <a:prstGeom prst="rect">
                <a:avLst/>
              </a:prstGeom>
              <a:blipFill>
                <a:blip r:embed="rId7"/>
                <a:stretch>
                  <a:fillRect l="-1342" t="-2128" r="-1342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42446A9-B64E-8B57-885D-B7420E911720}"/>
                  </a:ext>
                </a:extLst>
              </p:cNvPr>
              <p:cNvSpPr txBox="1"/>
              <p:nvPr/>
            </p:nvSpPr>
            <p:spPr>
              <a:xfrm>
                <a:off x="95140" y="1272275"/>
                <a:ext cx="3965059" cy="979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Physic-based Soil-Water Model</a:t>
                </a:r>
              </a:p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(Water balance, retention curve)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⟶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⟶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𝐸𝑇𝑐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⟶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+1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𝑝h𝑦𝑠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42446A9-B64E-8B57-885D-B7420E911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0" y="1272275"/>
                <a:ext cx="3965059" cy="979307"/>
              </a:xfrm>
              <a:prstGeom prst="rect">
                <a:avLst/>
              </a:prstGeom>
              <a:blipFill>
                <a:blip r:embed="rId8"/>
                <a:stretch>
                  <a:fillRect t="-384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9D1709E6-C30F-2917-54F6-4F0DF2915851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4060199" y="1761929"/>
            <a:ext cx="1236286" cy="140731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que 38" descr="Retour avec un remplissage uni">
            <a:extLst>
              <a:ext uri="{FF2B5EF4-FFF2-40B4-BE49-F238E27FC236}">
                <a16:creationId xmlns:a16="http://schemas.microsoft.com/office/drawing/2014/main" id="{883D4BE1-3BA4-D774-7CC0-6DE63C0388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81510" y="2895920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452B059-9545-49B2-ACA8-44FBA5B33651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>
            <a:off x="3482126" y="763782"/>
            <a:ext cx="0" cy="477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FFD35E9E-E168-B232-AF93-675F41E0B62C}"/>
                  </a:ext>
                </a:extLst>
              </p:cNvPr>
              <p:cNvSpPr txBox="1"/>
              <p:nvPr/>
            </p:nvSpPr>
            <p:spPr>
              <a:xfrm>
                <a:off x="191891" y="3085914"/>
                <a:ext cx="894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𝑅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FFD35E9E-E168-B232-AF93-675F41E0B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91" y="3085914"/>
                <a:ext cx="894219" cy="338554"/>
              </a:xfrm>
              <a:prstGeom prst="rect">
                <a:avLst/>
              </a:prstGeom>
              <a:blipFill>
                <a:blip r:embed="rId11"/>
                <a:stretch>
                  <a:fillRect l="-2778" t="-3571" r="-277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Graphique 59" descr="Retour avec un remplissage uni">
            <a:extLst>
              <a:ext uri="{FF2B5EF4-FFF2-40B4-BE49-F238E27FC236}">
                <a16:creationId xmlns:a16="http://schemas.microsoft.com/office/drawing/2014/main" id="{21EDCBA0-1697-B009-5778-265B31816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 flipH="1">
            <a:off x="1441388" y="5674195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51BD3EE0-53C2-F1B5-0457-A959A7E0346A}"/>
                  </a:ext>
                </a:extLst>
              </p:cNvPr>
              <p:cNvSpPr txBox="1"/>
              <p:nvPr/>
            </p:nvSpPr>
            <p:spPr>
              <a:xfrm>
                <a:off x="374941" y="5977168"/>
                <a:ext cx="13313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drainage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𝐷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Lato" panose="020F0502020204030203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51BD3EE0-53C2-F1B5-0457-A959A7E03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1" y="5977168"/>
                <a:ext cx="1331390" cy="338554"/>
              </a:xfrm>
              <a:prstGeom prst="rect">
                <a:avLst/>
              </a:prstGeom>
              <a:blipFill>
                <a:blip r:embed="rId12"/>
                <a:stretch>
                  <a:fillRect l="-1887" t="-3571" r="-188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Groupe 97">
            <a:extLst>
              <a:ext uri="{FF2B5EF4-FFF2-40B4-BE49-F238E27FC236}">
                <a16:creationId xmlns:a16="http://schemas.microsoft.com/office/drawing/2014/main" id="{AF144A04-6F70-328A-BE5C-FA39B28468FC}"/>
              </a:ext>
            </a:extLst>
          </p:cNvPr>
          <p:cNvGrpSpPr/>
          <p:nvPr/>
        </p:nvGrpSpPr>
        <p:grpSpPr>
          <a:xfrm>
            <a:off x="4060205" y="2837253"/>
            <a:ext cx="2472560" cy="3139917"/>
            <a:chOff x="9664746" y="2425930"/>
            <a:chExt cx="2472560" cy="3139917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2C93F6AA-59D1-A646-1DF2-1F89792D4130}"/>
                </a:ext>
              </a:extLst>
            </p:cNvPr>
            <p:cNvGrpSpPr/>
            <p:nvPr/>
          </p:nvGrpSpPr>
          <p:grpSpPr>
            <a:xfrm rot="5400000">
              <a:off x="9497062" y="2925604"/>
              <a:ext cx="2807927" cy="2472560"/>
              <a:chOff x="7257441" y="3397044"/>
              <a:chExt cx="2807927" cy="2472560"/>
            </a:xfrm>
          </p:grpSpPr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FD6F136D-6195-CF50-7385-2C8800976C06}"/>
                  </a:ext>
                </a:extLst>
              </p:cNvPr>
              <p:cNvGrpSpPr/>
              <p:nvPr/>
            </p:nvGrpSpPr>
            <p:grpSpPr>
              <a:xfrm>
                <a:off x="7257441" y="3397044"/>
                <a:ext cx="2807927" cy="2472560"/>
                <a:chOff x="6192556" y="1780749"/>
                <a:chExt cx="2807927" cy="2472560"/>
              </a:xfrm>
            </p:grpSpPr>
            <p:sp>
              <p:nvSpPr>
                <p:cNvPr id="27" name="Rectangle : coins arrondis 26">
                  <a:extLst>
                    <a:ext uri="{FF2B5EF4-FFF2-40B4-BE49-F238E27FC236}">
                      <a16:creationId xmlns:a16="http://schemas.microsoft.com/office/drawing/2014/main" id="{27F964CD-4D0A-76AC-D6D9-904DD56FACFD}"/>
                    </a:ext>
                  </a:extLst>
                </p:cNvPr>
                <p:cNvSpPr/>
                <p:nvPr/>
              </p:nvSpPr>
              <p:spPr>
                <a:xfrm>
                  <a:off x="6192556" y="1780749"/>
                  <a:ext cx="2807927" cy="2472560"/>
                </a:xfrm>
                <a:prstGeom prst="roundRect">
                  <a:avLst>
                    <a:gd name="adj" fmla="val 5270"/>
                  </a:avLst>
                </a:prstGeom>
                <a:ln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" name="Image 27">
                  <a:extLst>
                    <a:ext uri="{FF2B5EF4-FFF2-40B4-BE49-F238E27FC236}">
                      <a16:creationId xmlns:a16="http://schemas.microsoft.com/office/drawing/2014/main" id="{B6B9939E-C074-81A7-0D2B-6926C7CBB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7612" y="2293508"/>
                  <a:ext cx="1584603" cy="1442698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4BD302-9780-E18E-2EB8-081A8B3CBC38}"/>
                  </a:ext>
                </a:extLst>
              </p:cNvPr>
              <p:cNvSpPr/>
              <p:nvPr/>
            </p:nvSpPr>
            <p:spPr>
              <a:xfrm>
                <a:off x="7946526" y="4103216"/>
                <a:ext cx="214969" cy="1070594"/>
              </a:xfrm>
              <a:prstGeom prst="rect">
                <a:avLst/>
              </a:prstGeom>
              <a:solidFill>
                <a:srgbClr val="FFC0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D160E95-3543-BC50-0F2A-3FD8689F5517}"/>
                  </a:ext>
                </a:extLst>
              </p:cNvPr>
              <p:cNvSpPr/>
              <p:nvPr/>
            </p:nvSpPr>
            <p:spPr>
              <a:xfrm>
                <a:off x="9340165" y="4434615"/>
                <a:ext cx="190957" cy="404325"/>
              </a:xfrm>
              <a:prstGeom prst="rect">
                <a:avLst/>
              </a:prstGeom>
              <a:solidFill>
                <a:srgbClr val="FFC000">
                  <a:alpha val="4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FDB7F41A-BF8E-7BC2-9469-7E19726748E3}"/>
                    </a:ext>
                  </a:extLst>
                </p:cNvPr>
                <p:cNvSpPr txBox="1"/>
                <p:nvPr/>
              </p:nvSpPr>
              <p:spPr>
                <a:xfrm>
                  <a:off x="9794795" y="2857055"/>
                  <a:ext cx="2218300" cy="3006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Lato" panose="020F0502020204030203" pitchFamily="34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FDB7F41A-BF8E-7BC2-9469-7E1972674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4795" y="2857055"/>
                  <a:ext cx="2218300" cy="300660"/>
                </a:xfrm>
                <a:prstGeom prst="rect">
                  <a:avLst/>
                </a:prstGeom>
                <a:blipFill>
                  <a:blip r:embed="rId14"/>
                  <a:stretch>
                    <a:fillRect l="-1705" t="-4167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B01AEED9-A315-1432-032E-CB22E88971F7}"/>
                    </a:ext>
                  </a:extLst>
                </p:cNvPr>
                <p:cNvSpPr txBox="1"/>
                <p:nvPr/>
              </p:nvSpPr>
              <p:spPr>
                <a:xfrm>
                  <a:off x="9761265" y="5220027"/>
                  <a:ext cx="227985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B01AEED9-A315-1432-032E-CB22E88971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1265" y="5220027"/>
                  <a:ext cx="2279855" cy="246221"/>
                </a:xfrm>
                <a:prstGeom prst="rect">
                  <a:avLst/>
                </a:prstGeom>
                <a:blipFill>
                  <a:blip r:embed="rId15"/>
                  <a:stretch>
                    <a:fillRect l="-1667" b="-3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BDE3BF20-FF8B-9259-FD22-FA3AAAD4B1D7}"/>
                </a:ext>
              </a:extLst>
            </p:cNvPr>
            <p:cNvCxnSpPr>
              <a:cxnSpLocks/>
              <a:stCxn id="29" idx="2"/>
              <a:endCxn id="31" idx="1"/>
            </p:cNvCxnSpPr>
            <p:nvPr/>
          </p:nvCxnSpPr>
          <p:spPr>
            <a:xfrm flipH="1">
              <a:off x="10895837" y="3157715"/>
              <a:ext cx="8108" cy="289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B5D9B4B-8AAE-43AF-0D51-BE5A789F10EA}"/>
                </a:ext>
              </a:extLst>
            </p:cNvPr>
            <p:cNvSpPr txBox="1"/>
            <p:nvPr/>
          </p:nvSpPr>
          <p:spPr>
            <a:xfrm>
              <a:off x="11194419" y="2425930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N-ODE</a:t>
              </a:r>
            </a:p>
          </p:txBody>
        </p:sp>
        <p:cxnSp>
          <p:nvCxnSpPr>
            <p:cNvPr id="68" name="Connecteur droit avec flèche 67">
              <a:extLst>
                <a:ext uri="{FF2B5EF4-FFF2-40B4-BE49-F238E27FC236}">
                  <a16:creationId xmlns:a16="http://schemas.microsoft.com/office/drawing/2014/main" id="{C4052A62-FA8B-0CDF-2F37-BC38AC8770DF}"/>
                </a:ext>
              </a:extLst>
            </p:cNvPr>
            <p:cNvCxnSpPr>
              <a:cxnSpLocks/>
              <a:stCxn id="35" idx="3"/>
              <a:endCxn id="33" idx="0"/>
            </p:cNvCxnSpPr>
            <p:nvPr/>
          </p:nvCxnSpPr>
          <p:spPr>
            <a:xfrm>
              <a:off x="10897572" y="5031602"/>
              <a:ext cx="3621" cy="188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5FA3F0DF-9D75-7423-A56A-05A881E61538}"/>
              </a:ext>
            </a:extLst>
          </p:cNvPr>
          <p:cNvGrpSpPr/>
          <p:nvPr/>
        </p:nvGrpSpPr>
        <p:grpSpPr>
          <a:xfrm>
            <a:off x="7919844" y="3197376"/>
            <a:ext cx="1297965" cy="1646111"/>
            <a:chOff x="7596534" y="4039162"/>
            <a:chExt cx="1297965" cy="1646111"/>
          </a:xfrm>
        </p:grpSpPr>
        <p:sp>
          <p:nvSpPr>
            <p:cNvPr id="80" name="Rectangle : coins arrondis 79">
              <a:extLst>
                <a:ext uri="{FF2B5EF4-FFF2-40B4-BE49-F238E27FC236}">
                  <a16:creationId xmlns:a16="http://schemas.microsoft.com/office/drawing/2014/main" id="{F1B90DF6-D34B-9A3A-F0BE-0C6C33CEA36E}"/>
                </a:ext>
              </a:extLst>
            </p:cNvPr>
            <p:cNvSpPr/>
            <p:nvPr/>
          </p:nvSpPr>
          <p:spPr>
            <a:xfrm>
              <a:off x="7596534" y="4039162"/>
              <a:ext cx="1297965" cy="1646111"/>
            </a:xfrm>
            <a:prstGeom prst="roundRect">
              <a:avLst>
                <a:gd name="adj" fmla="val 1068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2317F691-BCD5-BEF8-3150-30129BEA4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3885" t="3082" r="22036" b="4026"/>
            <a:stretch>
              <a:fillRect/>
            </a:stretch>
          </p:blipFill>
          <p:spPr>
            <a:xfrm>
              <a:off x="7787182" y="4083195"/>
              <a:ext cx="870765" cy="1495747"/>
            </a:xfrm>
            <a:prstGeom prst="rect">
              <a:avLst/>
            </a:prstGeom>
          </p:spPr>
        </p:pic>
      </p:grpSp>
      <p:cxnSp>
        <p:nvCxnSpPr>
          <p:cNvPr id="82" name="Connecteur en angle 81">
            <a:extLst>
              <a:ext uri="{FF2B5EF4-FFF2-40B4-BE49-F238E27FC236}">
                <a16:creationId xmlns:a16="http://schemas.microsoft.com/office/drawing/2014/main" id="{CEBD9B9A-A064-7E21-1B2D-E0F31DDF2F9A}"/>
              </a:ext>
            </a:extLst>
          </p:cNvPr>
          <p:cNvCxnSpPr>
            <a:cxnSpLocks/>
            <a:stCxn id="25" idx="3"/>
            <a:endCxn id="80" idx="0"/>
          </p:cNvCxnSpPr>
          <p:nvPr/>
        </p:nvCxnSpPr>
        <p:spPr>
          <a:xfrm>
            <a:off x="4060199" y="1761929"/>
            <a:ext cx="4508628" cy="143544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F8EBCB12-4029-203A-F3F2-18E545F84A9A}"/>
              </a:ext>
            </a:extLst>
          </p:cNvPr>
          <p:cNvCxnSpPr>
            <a:cxnSpLocks/>
          </p:cNvCxnSpPr>
          <p:nvPr/>
        </p:nvCxnSpPr>
        <p:spPr>
          <a:xfrm flipH="1">
            <a:off x="6919838" y="3639826"/>
            <a:ext cx="902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F71E7BD8-8B27-B176-DE1D-353C98403BA8}"/>
              </a:ext>
            </a:extLst>
          </p:cNvPr>
          <p:cNvCxnSpPr>
            <a:cxnSpLocks/>
          </p:cNvCxnSpPr>
          <p:nvPr/>
        </p:nvCxnSpPr>
        <p:spPr>
          <a:xfrm>
            <a:off x="6919838" y="4280348"/>
            <a:ext cx="902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Image 94">
            <a:extLst>
              <a:ext uri="{FF2B5EF4-FFF2-40B4-BE49-F238E27FC236}">
                <a16:creationId xmlns:a16="http://schemas.microsoft.com/office/drawing/2014/main" id="{E068B8DB-D65E-FA8D-8940-9336DE0169A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12190" y="5255492"/>
            <a:ext cx="7772400" cy="4338285"/>
          </a:xfrm>
          <a:prstGeom prst="rect">
            <a:avLst/>
          </a:prstGeom>
        </p:spPr>
      </p:pic>
      <p:cxnSp>
        <p:nvCxnSpPr>
          <p:cNvPr id="109" name="Connecteur en angle 108">
            <a:extLst>
              <a:ext uri="{FF2B5EF4-FFF2-40B4-BE49-F238E27FC236}">
                <a16:creationId xmlns:a16="http://schemas.microsoft.com/office/drawing/2014/main" id="{F9C85F9E-AA4A-22A8-9EAA-22E6FBBEB4E4}"/>
              </a:ext>
            </a:extLst>
          </p:cNvPr>
          <p:cNvCxnSpPr>
            <a:cxnSpLocks/>
            <a:stCxn id="33" idx="3"/>
            <a:endCxn id="80" idx="2"/>
          </p:cNvCxnSpPr>
          <p:nvPr/>
        </p:nvCxnSpPr>
        <p:spPr>
          <a:xfrm flipV="1">
            <a:off x="6436579" y="4843487"/>
            <a:ext cx="2132248" cy="9109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ZoneTexte 111">
            <a:extLst>
              <a:ext uri="{FF2B5EF4-FFF2-40B4-BE49-F238E27FC236}">
                <a16:creationId xmlns:a16="http://schemas.microsoft.com/office/drawing/2014/main" id="{6D242011-D245-ACFA-BF76-F5C347CD7BC0}"/>
              </a:ext>
            </a:extLst>
          </p:cNvPr>
          <p:cNvSpPr txBox="1"/>
          <p:nvPr/>
        </p:nvSpPr>
        <p:spPr>
          <a:xfrm>
            <a:off x="6981073" y="359773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action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5605B6B2-C88B-7A8C-3F9E-233D812EA894}"/>
              </a:ext>
            </a:extLst>
          </p:cNvPr>
          <p:cNvSpPr txBox="1"/>
          <p:nvPr/>
        </p:nvSpPr>
        <p:spPr>
          <a:xfrm>
            <a:off x="6938968" y="39167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reward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8248CEA-F22D-B5E7-082E-A438A5F36101}"/>
              </a:ext>
            </a:extLst>
          </p:cNvPr>
          <p:cNvSpPr txBox="1"/>
          <p:nvPr/>
        </p:nvSpPr>
        <p:spPr>
          <a:xfrm>
            <a:off x="8600068" y="286118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PPO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1F268E4B-38FA-A5F0-5D15-B5188B438057}"/>
                  </a:ext>
                </a:extLst>
              </p:cNvPr>
              <p:cNvSpPr txBox="1"/>
              <p:nvPr/>
            </p:nvSpPr>
            <p:spPr>
              <a:xfrm>
                <a:off x="7790910" y="2255750"/>
                <a:ext cx="354157" cy="426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𝑝h𝑦𝑠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1F268E4B-38FA-A5F0-5D15-B5188B438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910" y="2255750"/>
                <a:ext cx="354157" cy="426079"/>
              </a:xfrm>
              <a:prstGeom prst="rect">
                <a:avLst/>
              </a:prstGeom>
              <a:blipFill>
                <a:blip r:embed="rId18"/>
                <a:stretch>
                  <a:fillRect l="-3448" r="-103448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5BA05042-B9DB-5098-D722-DFC219B602C7}"/>
                  </a:ext>
                </a:extLst>
              </p:cNvPr>
              <p:cNvSpPr txBox="1"/>
              <p:nvPr/>
            </p:nvSpPr>
            <p:spPr>
              <a:xfrm>
                <a:off x="7935780" y="5070826"/>
                <a:ext cx="591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𝑟𝑒𝑠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ZoneTexte 117">
                <a:extLst>
                  <a:ext uri="{FF2B5EF4-FFF2-40B4-BE49-F238E27FC236}">
                    <a16:creationId xmlns:a16="http://schemas.microsoft.com/office/drawing/2014/main" id="{5BA05042-B9DB-5098-D722-DFC219B60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780" y="5070826"/>
                <a:ext cx="591465" cy="369332"/>
              </a:xfrm>
              <a:prstGeom prst="rect">
                <a:avLst/>
              </a:prstGeom>
              <a:blipFill>
                <a:blip r:embed="rId1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AC53B4AE-8CA5-9944-BF43-0544782C97B1}"/>
              </a:ext>
            </a:extLst>
          </p:cNvPr>
          <p:cNvCxnSpPr>
            <a:cxnSpLocks/>
          </p:cNvCxnSpPr>
          <p:nvPr/>
        </p:nvCxnSpPr>
        <p:spPr>
          <a:xfrm>
            <a:off x="9217809" y="4020431"/>
            <a:ext cx="90283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16EDFF6A-3F46-3897-FD75-75587E05320C}"/>
                  </a:ext>
                </a:extLst>
              </p:cNvPr>
              <p:cNvSpPr txBox="1"/>
              <p:nvPr/>
            </p:nvSpPr>
            <p:spPr>
              <a:xfrm>
                <a:off x="9217808" y="3639826"/>
                <a:ext cx="9028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16EDFF6A-3F46-3897-FD75-75587E053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808" y="3639826"/>
                <a:ext cx="902837" cy="369332"/>
              </a:xfrm>
              <a:prstGeom prst="rect">
                <a:avLst/>
              </a:prstGeom>
              <a:blipFill>
                <a:blip r:embed="rId2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8E37B133-B47D-B0E8-9A55-23349BA2DC72}"/>
                  </a:ext>
                </a:extLst>
              </p:cNvPr>
              <p:cNvSpPr txBox="1"/>
              <p:nvPr/>
            </p:nvSpPr>
            <p:spPr>
              <a:xfrm>
                <a:off x="4164567" y="2244089"/>
                <a:ext cx="765026" cy="4260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(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𝑝h𝑦𝑠</m:t>
                          </m:r>
                        </m:sup>
                      </m:sSub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m:t>,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𝐸𝑇𝑂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ZoneTexte 164">
                <a:extLst>
                  <a:ext uri="{FF2B5EF4-FFF2-40B4-BE49-F238E27FC236}">
                    <a16:creationId xmlns:a16="http://schemas.microsoft.com/office/drawing/2014/main" id="{8E37B133-B47D-B0E8-9A55-23349BA2D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567" y="2244089"/>
                <a:ext cx="765026" cy="426079"/>
              </a:xfrm>
              <a:prstGeom prst="rect">
                <a:avLst/>
              </a:prstGeom>
              <a:blipFill>
                <a:blip r:embed="rId21"/>
                <a:stretch>
                  <a:fillRect l="-1613" r="-141935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811C1CE7-2228-3E79-0E7F-E6AEE9EAB7D4}"/>
                  </a:ext>
                </a:extLst>
              </p:cNvPr>
              <p:cNvSpPr txBox="1"/>
              <p:nvPr/>
            </p:nvSpPr>
            <p:spPr>
              <a:xfrm>
                <a:off x="7119722" y="3238721"/>
                <a:ext cx="470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ZoneTexte 166">
                <a:extLst>
                  <a:ext uri="{FF2B5EF4-FFF2-40B4-BE49-F238E27FC236}">
                    <a16:creationId xmlns:a16="http://schemas.microsoft.com/office/drawing/2014/main" id="{811C1CE7-2228-3E79-0E7F-E6AEE9EA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722" y="3238721"/>
                <a:ext cx="470233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EC3C4E9A-83A4-93FA-19A3-6E3A921B687E}"/>
                  </a:ext>
                </a:extLst>
              </p:cNvPr>
              <p:cNvSpPr txBox="1"/>
              <p:nvPr/>
            </p:nvSpPr>
            <p:spPr>
              <a:xfrm>
                <a:off x="7131176" y="4248774"/>
                <a:ext cx="470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EC3C4E9A-83A4-93FA-19A3-6E3A921B6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176" y="4248774"/>
                <a:ext cx="470233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 20">
            <a:extLst>
              <a:ext uri="{FF2B5EF4-FFF2-40B4-BE49-F238E27FC236}">
                <a16:creationId xmlns:a16="http://schemas.microsoft.com/office/drawing/2014/main" id="{D51BE76B-8AFA-11B4-110E-A933DF14B13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281902" y="138695"/>
            <a:ext cx="3683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C4ACAF-3442-E6F3-4FBF-66D21E5B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699008"/>
            <a:ext cx="7772400" cy="51816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F285D6-05AB-1FE9-62D8-19DBFD5705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9FC"/>
              </a:clrFrom>
              <a:clrTo>
                <a:srgbClr val="FAF9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112" y="2482805"/>
            <a:ext cx="7772400" cy="51816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1E87D29-F60C-18B2-617F-70990FD08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741" y="18796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21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7D81801-5D65-BD42-83DF-7D305473D69F}"/>
              </a:ext>
            </a:extLst>
          </p:cNvPr>
          <p:cNvSpPr/>
          <p:nvPr/>
        </p:nvSpPr>
        <p:spPr>
          <a:xfrm>
            <a:off x="283029" y="261258"/>
            <a:ext cx="7500257" cy="489857"/>
          </a:xfrm>
          <a:prstGeom prst="roundRect">
            <a:avLst/>
          </a:prstGeom>
          <a:solidFill>
            <a:srgbClr val="7030A0">
              <a:alpha val="22000"/>
            </a:srgbClr>
          </a:solidFill>
          <a:ln w="19050">
            <a:solidFill>
              <a:srgbClr val="7030A0">
                <a:alpha val="3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Climatic forcing</a:t>
            </a:r>
          </a:p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(common to all scenarios)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9F6BDB8-666C-CAC6-E406-7D24D359D33C}"/>
              </a:ext>
            </a:extLst>
          </p:cNvPr>
          <p:cNvGrpSpPr/>
          <p:nvPr/>
        </p:nvGrpSpPr>
        <p:grpSpPr>
          <a:xfrm>
            <a:off x="283029" y="2392245"/>
            <a:ext cx="2188029" cy="1143000"/>
            <a:chOff x="283029" y="1349829"/>
            <a:chExt cx="2188029" cy="1143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9F71F4D2-94C7-D586-3AEE-5BCBCFF26B99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FEEFBC"/>
            </a:solidFill>
            <a:ln>
              <a:solidFill>
                <a:srgbClr val="E9AA4A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765DAF98-51A1-16E6-D7CB-30B41B23A75D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1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5332CA7E-5925-076E-3DCA-0104DBDADDD6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692DB64-D1FA-E112-3E01-0D05DEFF248F}"/>
                </a:ext>
              </a:extLst>
            </p:cNvPr>
            <p:cNvSpPr txBox="1"/>
            <p:nvPr/>
          </p:nvSpPr>
          <p:spPr>
            <a:xfrm>
              <a:off x="300954" y="2131329"/>
              <a:ext cx="2145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Rule-base irrigation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0FECD34F-8799-F4C7-0F4B-056F006A4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656" t="6968" r="11844" b="8235"/>
          <a:stretch>
            <a:fillRect/>
          </a:stretch>
        </p:blipFill>
        <p:spPr>
          <a:xfrm>
            <a:off x="890334" y="1336779"/>
            <a:ext cx="954795" cy="1058348"/>
          </a:xfrm>
          <a:prstGeom prst="rect">
            <a:avLst/>
          </a:prstGeom>
        </p:spPr>
      </p:pic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200BD8EF-C8EF-7D93-1E58-4D7D105A0958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rot="5400000">
            <a:off x="2407613" y="-288766"/>
            <a:ext cx="585664" cy="2665426"/>
          </a:xfrm>
          <a:prstGeom prst="bentConnector3">
            <a:avLst/>
          </a:prstGeom>
          <a:ln w="19050">
            <a:solidFill>
              <a:srgbClr val="F6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C0871AC-D557-DAD5-7530-3CBBD1FC97FB}"/>
              </a:ext>
            </a:extLst>
          </p:cNvPr>
          <p:cNvGrpSpPr/>
          <p:nvPr/>
        </p:nvGrpSpPr>
        <p:grpSpPr>
          <a:xfrm>
            <a:off x="5592636" y="2392245"/>
            <a:ext cx="2188029" cy="1143000"/>
            <a:chOff x="283029" y="1349829"/>
            <a:chExt cx="2188029" cy="1143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4A1F1E16-C9FB-5B29-B06E-6542DF19E74B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0E9F9"/>
            </a:solidFill>
            <a:ln>
              <a:solidFill>
                <a:srgbClr val="8AAED6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BC5EB89-65FC-7D84-D4B0-81E174B69F5F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3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6893FBFA-EC23-E7F5-7A20-ECF5E315FFFD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8FA656BC-99E7-1321-8AFE-2123D6109163}"/>
                </a:ext>
              </a:extLst>
            </p:cNvPr>
            <p:cNvSpPr txBox="1"/>
            <p:nvPr/>
          </p:nvSpPr>
          <p:spPr>
            <a:xfrm>
              <a:off x="314096" y="2131329"/>
              <a:ext cx="21259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Neuro ODE + RL control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71B6CC1-9D87-6139-59F4-5E7B2552391D}"/>
              </a:ext>
            </a:extLst>
          </p:cNvPr>
          <p:cNvGrpSpPr/>
          <p:nvPr/>
        </p:nvGrpSpPr>
        <p:grpSpPr>
          <a:xfrm>
            <a:off x="2936314" y="2392245"/>
            <a:ext cx="2188029" cy="1143000"/>
            <a:chOff x="283029" y="1349829"/>
            <a:chExt cx="2188029" cy="114300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8057B924-226C-2280-883A-238A1F53BE8C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FF8DA"/>
            </a:solidFill>
            <a:ln>
              <a:solidFill>
                <a:srgbClr val="98BB88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9EF7468-1663-98EE-C6F3-D99DD944388E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2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C42654DB-00BA-959C-D597-74059903DEA7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79BFACD4-7BD8-AAF2-EB29-98293EDF2377}"/>
                </a:ext>
              </a:extLst>
            </p:cNvPr>
            <p:cNvSpPr txBox="1"/>
            <p:nvPr/>
          </p:nvSpPr>
          <p:spPr>
            <a:xfrm>
              <a:off x="320139" y="2131329"/>
              <a:ext cx="2120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RL control</a:t>
              </a:r>
            </a:p>
          </p:txBody>
        </p:sp>
      </p:grpSp>
      <p:pic>
        <p:nvPicPr>
          <p:cNvPr id="23" name="Image 22">
            <a:extLst>
              <a:ext uri="{FF2B5EF4-FFF2-40B4-BE49-F238E27FC236}">
                <a16:creationId xmlns:a16="http://schemas.microsoft.com/office/drawing/2014/main" id="{7D1620EF-1142-1298-F0CB-CB17BD098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127" t="7328" r="11659" b="8859"/>
          <a:stretch>
            <a:fillRect/>
          </a:stretch>
        </p:blipFill>
        <p:spPr>
          <a:xfrm>
            <a:off x="3539910" y="1313207"/>
            <a:ext cx="986493" cy="1084848"/>
          </a:xfrm>
          <a:prstGeom prst="rect">
            <a:avLst/>
          </a:prstGeom>
        </p:spPr>
      </p:pic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BD319542-93B5-903A-1420-76F96D0F8A18}"/>
              </a:ext>
            </a:extLst>
          </p:cNvPr>
          <p:cNvCxnSpPr>
            <a:cxnSpLocks/>
            <a:stCxn id="3" idx="2"/>
            <a:endCxn id="23" idx="0"/>
          </p:cNvCxnSpPr>
          <p:nvPr/>
        </p:nvCxnSpPr>
        <p:spPr>
          <a:xfrm rot="5400000">
            <a:off x="3752112" y="1032161"/>
            <a:ext cx="562092" cy="1"/>
          </a:xfrm>
          <a:prstGeom prst="bentConnector3">
            <a:avLst>
              <a:gd name="adj1" fmla="val 50000"/>
            </a:avLst>
          </a:prstGeom>
          <a:ln w="19050">
            <a:solidFill>
              <a:srgbClr val="92B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7F81A8C6-1FD5-1F2F-16D4-7A5C7C0E6F29}"/>
              </a:ext>
            </a:extLst>
          </p:cNvPr>
          <p:cNvCxnSpPr>
            <a:cxnSpLocks/>
            <a:stCxn id="3" idx="2"/>
            <a:endCxn id="30" idx="0"/>
          </p:cNvCxnSpPr>
          <p:nvPr/>
        </p:nvCxnSpPr>
        <p:spPr>
          <a:xfrm rot="16200000" flipH="1">
            <a:off x="5055814" y="-271541"/>
            <a:ext cx="610803" cy="2656114"/>
          </a:xfrm>
          <a:prstGeom prst="bentConnector3">
            <a:avLst>
              <a:gd name="adj1" fmla="val 50000"/>
            </a:avLst>
          </a:prstGeom>
          <a:ln w="19050">
            <a:solidFill>
              <a:srgbClr val="92B6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>
            <a:extLst>
              <a:ext uri="{FF2B5EF4-FFF2-40B4-BE49-F238E27FC236}">
                <a16:creationId xmlns:a16="http://schemas.microsoft.com/office/drawing/2014/main" id="{7C0247EF-E5E1-7475-ADB2-1ED8207B6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127" t="7328" r="11659" b="8859"/>
          <a:stretch>
            <a:fillRect/>
          </a:stretch>
        </p:blipFill>
        <p:spPr>
          <a:xfrm>
            <a:off x="5797124" y="1372061"/>
            <a:ext cx="932975" cy="102599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E071B69-7BB8-0420-2982-0867B68F4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7" t="14203" r="16685" b="12672"/>
          <a:stretch>
            <a:fillRect/>
          </a:stretch>
        </p:blipFill>
        <p:spPr>
          <a:xfrm>
            <a:off x="6222784" y="1361918"/>
            <a:ext cx="932975" cy="1028585"/>
          </a:xfrm>
          <a:prstGeom prst="rect">
            <a:avLst/>
          </a:prstGeom>
        </p:spPr>
      </p:pic>
      <p:grpSp>
        <p:nvGrpSpPr>
          <p:cNvPr id="44" name="Groupe 43">
            <a:extLst>
              <a:ext uri="{FF2B5EF4-FFF2-40B4-BE49-F238E27FC236}">
                <a16:creationId xmlns:a16="http://schemas.microsoft.com/office/drawing/2014/main" id="{CD5E62C4-64C3-BF9F-650B-3CB6B92C6655}"/>
              </a:ext>
            </a:extLst>
          </p:cNvPr>
          <p:cNvGrpSpPr/>
          <p:nvPr/>
        </p:nvGrpSpPr>
        <p:grpSpPr>
          <a:xfrm>
            <a:off x="283029" y="3830517"/>
            <a:ext cx="2188029" cy="720581"/>
            <a:chOff x="324880" y="4498030"/>
            <a:chExt cx="2188029" cy="72058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BE34840-5637-7259-C74D-EAD35743AF1E}"/>
                </a:ext>
              </a:extLst>
            </p:cNvPr>
            <p:cNvGrpSpPr/>
            <p:nvPr/>
          </p:nvGrpSpPr>
          <p:grpSpPr>
            <a:xfrm>
              <a:off x="324880" y="4498030"/>
              <a:ext cx="2188029" cy="720581"/>
              <a:chOff x="324880" y="4498030"/>
              <a:chExt cx="2188029" cy="720581"/>
            </a:xfrm>
          </p:grpSpPr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6F99E1E0-0E74-1CF8-3CB4-3C661033DD31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EEFBC">
                  <a:alpha val="68000"/>
                </a:srgbClr>
              </a:solidFill>
              <a:ln>
                <a:solidFill>
                  <a:srgbClr val="E9AA4A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 : avec coins arrondis en haut 35">
                <a:extLst>
                  <a:ext uri="{FF2B5EF4-FFF2-40B4-BE49-F238E27FC236}">
                    <a16:creationId xmlns:a16="http://schemas.microsoft.com/office/drawing/2014/main" id="{DE10D9D1-A1E3-690C-6D93-1526B17795AF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15B0C13-D5C2-763A-C590-5E121F0F32E6}"/>
                  </a:ext>
                </a:extLst>
              </p:cNvPr>
              <p:cNvSpPr txBox="1"/>
              <p:nvPr/>
            </p:nvSpPr>
            <p:spPr>
              <a:xfrm>
                <a:off x="854477" y="4550543"/>
                <a:ext cx="11288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Expert rules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5567F749-B9E4-2DE4-0BD2-E5A43A455C0E}"/>
                    </a:ext>
                  </a:extLst>
                </p:cNvPr>
                <p:cNvSpPr txBox="1"/>
                <p:nvPr/>
              </p:nvSpPr>
              <p:spPr>
                <a:xfrm>
                  <a:off x="343154" y="4896563"/>
                  <a:ext cx="214526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5567F749-B9E4-2DE4-0BD2-E5A43A455C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54" y="4896563"/>
                  <a:ext cx="214526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74A0BEC-F4A8-5A16-53A0-589F5170904E}"/>
                  </a:ext>
                </a:extLst>
              </p:cNvPr>
              <p:cNvSpPr txBox="1"/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74A0BEC-F4A8-5A16-53A0-589F51709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blipFill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29F03A2-DBEF-4578-9D7C-C7FF6BFA704A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1377044" y="3535245"/>
            <a:ext cx="0" cy="295272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7650114-A93A-B386-C95E-BDBF57036725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1361865" y="4551098"/>
            <a:ext cx="15179" cy="1349156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2C874D10-D925-DA09-D5AE-144ACF59F6F0}"/>
              </a:ext>
            </a:extLst>
          </p:cNvPr>
          <p:cNvGrpSpPr/>
          <p:nvPr/>
        </p:nvGrpSpPr>
        <p:grpSpPr>
          <a:xfrm>
            <a:off x="2936314" y="3830517"/>
            <a:ext cx="2188029" cy="720581"/>
            <a:chOff x="2933486" y="4498029"/>
            <a:chExt cx="2188029" cy="720581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B74679A-65D0-1F01-A47A-808B7A13DC36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9112FBC9-F7D2-67F5-BE7B-A9BD5BC79CA6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0F9DB">
                  <a:alpha val="68000"/>
                </a:srgbClr>
              </a:solidFill>
              <a:ln>
                <a:solidFill>
                  <a:srgbClr val="98BB8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 : avec coins arrondis en haut 51">
                <a:extLst>
                  <a:ext uri="{FF2B5EF4-FFF2-40B4-BE49-F238E27FC236}">
                    <a16:creationId xmlns:a16="http://schemas.microsoft.com/office/drawing/2014/main" id="{2DF3774E-8D7C-3B9F-650B-FF419D7BE8B0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6ABF09BB-6D76-B3CA-A119-CBCF867F1A13}"/>
                  </a:ext>
                </a:extLst>
              </p:cNvPr>
              <p:cNvSpPr txBox="1"/>
              <p:nvPr/>
            </p:nvSpPr>
            <p:spPr>
              <a:xfrm>
                <a:off x="903371" y="4550543"/>
                <a:ext cx="1031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36E2D0CA-C4E2-1AA4-2242-A9578A9E743A}"/>
                    </a:ext>
                  </a:extLst>
                </p:cNvPr>
                <p:cNvSpPr txBox="1"/>
                <p:nvPr/>
              </p:nvSpPr>
              <p:spPr>
                <a:xfrm>
                  <a:off x="2976252" y="4897968"/>
                  <a:ext cx="21390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36E2D0CA-C4E2-1AA4-2242-A9578A9E7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252" y="4897968"/>
                  <a:ext cx="213904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BB43801-0912-4FBA-BAA5-78FB51EEEE3B}"/>
                  </a:ext>
                </a:extLst>
              </p:cNvPr>
              <p:cNvSpPr txBox="1"/>
              <p:nvPr/>
            </p:nvSpPr>
            <p:spPr>
              <a:xfrm>
                <a:off x="2933486" y="5900254"/>
                <a:ext cx="21936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𝐸𝑇𝑂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7BB43801-0912-4FBA-BAA5-78FB51EEE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486" y="5900254"/>
                <a:ext cx="2193684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76EDC61D-7ABC-EB14-47B8-C920538B30BC}"/>
              </a:ext>
            </a:extLst>
          </p:cNvPr>
          <p:cNvCxnSpPr>
            <a:cxnSpLocks/>
            <a:stCxn id="19" idx="2"/>
            <a:endCxn id="51" idx="0"/>
          </p:cNvCxnSpPr>
          <p:nvPr/>
        </p:nvCxnSpPr>
        <p:spPr>
          <a:xfrm>
            <a:off x="4030329" y="3535245"/>
            <a:ext cx="0" cy="295272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5865E300-8B01-2E89-4863-506262234278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4030328" y="4551098"/>
            <a:ext cx="1" cy="1349156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46989319-91EE-B446-EACE-62D2921458D5}"/>
              </a:ext>
            </a:extLst>
          </p:cNvPr>
          <p:cNvGrpSpPr/>
          <p:nvPr/>
        </p:nvGrpSpPr>
        <p:grpSpPr>
          <a:xfrm>
            <a:off x="5592636" y="4901182"/>
            <a:ext cx="2188029" cy="720581"/>
            <a:chOff x="2933486" y="4498029"/>
            <a:chExt cx="2188029" cy="720581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A4422653-6077-40E2-4BCF-81FF7C317E2C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1" name="Rectangle : coins arrondis 70">
                <a:extLst>
                  <a:ext uri="{FF2B5EF4-FFF2-40B4-BE49-F238E27FC236}">
                    <a16:creationId xmlns:a16="http://schemas.microsoft.com/office/drawing/2014/main" id="{864DBB3F-EEF0-E06C-04FD-E0863A2D9EC7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 : avec coins arrondis en haut 71">
                <a:extLst>
                  <a:ext uri="{FF2B5EF4-FFF2-40B4-BE49-F238E27FC236}">
                    <a16:creationId xmlns:a16="http://schemas.microsoft.com/office/drawing/2014/main" id="{F5DE7421-11DD-F457-C6F2-928F856AE2A1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10523D5C-A542-82C8-3723-5A24DE881A40}"/>
                  </a:ext>
                </a:extLst>
              </p:cNvPr>
              <p:cNvSpPr txBox="1"/>
              <p:nvPr/>
            </p:nvSpPr>
            <p:spPr>
              <a:xfrm>
                <a:off x="903371" y="4550543"/>
                <a:ext cx="1031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AC433AF0-B560-E9B5-1CBE-4C16F5B5FE02}"/>
                    </a:ext>
                  </a:extLst>
                </p:cNvPr>
                <p:cNvSpPr txBox="1"/>
                <p:nvPr/>
              </p:nvSpPr>
              <p:spPr>
                <a:xfrm>
                  <a:off x="2957976" y="4897968"/>
                  <a:ext cx="21268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AC433AF0-B560-E9B5-1CBE-4C16F5B5F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976" y="4897968"/>
                  <a:ext cx="2126875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09DF6D51-7E66-155E-ED72-41D0280BF6D8}"/>
              </a:ext>
            </a:extLst>
          </p:cNvPr>
          <p:cNvGrpSpPr/>
          <p:nvPr/>
        </p:nvGrpSpPr>
        <p:grpSpPr>
          <a:xfrm>
            <a:off x="5592636" y="3830517"/>
            <a:ext cx="2188029" cy="720581"/>
            <a:chOff x="2933486" y="4498029"/>
            <a:chExt cx="2188029" cy="720581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E39CB4C5-C430-1080-2EB2-AD7FFB060391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595F0B8B-5706-6782-08D5-9D24FE08BBDE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 : avec coins arrondis en haut 77">
                <a:extLst>
                  <a:ext uri="{FF2B5EF4-FFF2-40B4-BE49-F238E27FC236}">
                    <a16:creationId xmlns:a16="http://schemas.microsoft.com/office/drawing/2014/main" id="{AC1E804A-C9D2-4C75-99E5-6757076F00A3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13CE4170-0BD2-5962-A12C-201846ED97D2}"/>
                  </a:ext>
                </a:extLst>
              </p:cNvPr>
              <p:cNvSpPr txBox="1"/>
              <p:nvPr/>
            </p:nvSpPr>
            <p:spPr>
              <a:xfrm>
                <a:off x="361564" y="4513967"/>
                <a:ext cx="2114681" cy="436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280"/>
                  </a:lnSpc>
                </a:pPr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Neural ODE</a:t>
                </a:r>
              </a:p>
              <a:p>
                <a:pPr algn="ctr">
                  <a:lnSpc>
                    <a:spcPts val="1280"/>
                  </a:lnSpc>
                </a:pPr>
                <a:r>
                  <a:rPr lang="en-US" sz="11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Residual soil-moisture dynamics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FC52502E-BB37-4A69-3763-31FA5E794E04}"/>
                    </a:ext>
                  </a:extLst>
                </p:cNvPr>
                <p:cNvSpPr txBox="1"/>
                <p:nvPr/>
              </p:nvSpPr>
              <p:spPr>
                <a:xfrm>
                  <a:off x="2975272" y="4897968"/>
                  <a:ext cx="2121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1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FC52502E-BB37-4A69-3763-31FA5E794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272" y="4897968"/>
                  <a:ext cx="2121750" cy="307777"/>
                </a:xfrm>
                <a:prstGeom prst="rect">
                  <a:avLst/>
                </a:prstGeom>
                <a:blipFill>
                  <a:blip r:embed="rId14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710BE4F-01F7-7CB8-0945-97D4534A52A4}"/>
              </a:ext>
            </a:extLst>
          </p:cNvPr>
          <p:cNvCxnSpPr>
            <a:cxnSpLocks/>
            <a:stCxn id="77" idx="2"/>
            <a:endCxn id="71" idx="0"/>
          </p:cNvCxnSpPr>
          <p:nvPr/>
        </p:nvCxnSpPr>
        <p:spPr>
          <a:xfrm>
            <a:off x="6686651" y="4551098"/>
            <a:ext cx="0" cy="350084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348825D2-442F-31BA-7B6C-B0992E401BBD}"/>
              </a:ext>
            </a:extLst>
          </p:cNvPr>
          <p:cNvCxnSpPr>
            <a:cxnSpLocks/>
            <a:stCxn id="14" idx="2"/>
            <a:endCxn id="77" idx="0"/>
          </p:cNvCxnSpPr>
          <p:nvPr/>
        </p:nvCxnSpPr>
        <p:spPr>
          <a:xfrm>
            <a:off x="6686651" y="3535245"/>
            <a:ext cx="0" cy="295272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E220E1-077F-8A42-17E1-0FFB926BD698}"/>
                  </a:ext>
                </a:extLst>
              </p:cNvPr>
              <p:cNvSpPr txBox="1"/>
              <p:nvPr/>
            </p:nvSpPr>
            <p:spPr>
              <a:xfrm>
                <a:off x="5589808" y="5900254"/>
                <a:ext cx="21936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𝐸𝑇𝑂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0AE220E1-077F-8A42-17E1-0FFB926BD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8" y="5900254"/>
                <a:ext cx="2193684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AB786E57-2CCC-C511-43D4-94A148BAE1C8}"/>
              </a:ext>
            </a:extLst>
          </p:cNvPr>
          <p:cNvCxnSpPr>
            <a:cxnSpLocks/>
            <a:stCxn id="71" idx="2"/>
            <a:endCxn id="91" idx="0"/>
          </p:cNvCxnSpPr>
          <p:nvPr/>
        </p:nvCxnSpPr>
        <p:spPr>
          <a:xfrm flipH="1">
            <a:off x="6686650" y="5621763"/>
            <a:ext cx="1" cy="278491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orme libre 100">
            <a:extLst>
              <a:ext uri="{FF2B5EF4-FFF2-40B4-BE49-F238E27FC236}">
                <a16:creationId xmlns:a16="http://schemas.microsoft.com/office/drawing/2014/main" id="{9B600276-1DF6-F559-964F-014F48F75C56}"/>
              </a:ext>
            </a:extLst>
          </p:cNvPr>
          <p:cNvSpPr/>
          <p:nvPr/>
        </p:nvSpPr>
        <p:spPr>
          <a:xfrm>
            <a:off x="6684265" y="3606854"/>
            <a:ext cx="1277620" cy="1112163"/>
          </a:xfrm>
          <a:custGeom>
            <a:avLst/>
            <a:gdLst>
              <a:gd name="csX0" fmla="*/ 0 w 1329587"/>
              <a:gd name="csY0" fmla="*/ 44089 h 1190275"/>
              <a:gd name="csX1" fmla="*/ 987552 w 1329587"/>
              <a:gd name="csY1" fmla="*/ 53233 h 1190275"/>
              <a:gd name="csX2" fmla="*/ 1325880 w 1329587"/>
              <a:gd name="csY2" fmla="*/ 574441 h 1190275"/>
              <a:gd name="csX3" fmla="*/ 1088136 w 1329587"/>
              <a:gd name="csY3" fmla="*/ 1141369 h 1190275"/>
              <a:gd name="csX4" fmla="*/ 0 w 1329587"/>
              <a:gd name="csY4" fmla="*/ 1123081 h 1190275"/>
              <a:gd name="csX0" fmla="*/ 0 w 1348856"/>
              <a:gd name="csY0" fmla="*/ 60581 h 1178135"/>
              <a:gd name="csX1" fmla="*/ 1006821 w 1348856"/>
              <a:gd name="csY1" fmla="*/ 41093 h 1178135"/>
              <a:gd name="csX2" fmla="*/ 1345149 w 1348856"/>
              <a:gd name="csY2" fmla="*/ 562301 h 1178135"/>
              <a:gd name="csX3" fmla="*/ 1107405 w 1348856"/>
              <a:gd name="csY3" fmla="*/ 1129229 h 1178135"/>
              <a:gd name="csX4" fmla="*/ 19269 w 1348856"/>
              <a:gd name="csY4" fmla="*/ 1110941 h 1178135"/>
              <a:gd name="csX0" fmla="*/ 0 w 1346180"/>
              <a:gd name="csY0" fmla="*/ 60581 h 1160793"/>
              <a:gd name="csX1" fmla="*/ 1006821 w 1346180"/>
              <a:gd name="csY1" fmla="*/ 41093 h 1160793"/>
              <a:gd name="csX2" fmla="*/ 1345149 w 1346180"/>
              <a:gd name="csY2" fmla="*/ 562301 h 1160793"/>
              <a:gd name="csX3" fmla="*/ 1068866 w 1346180"/>
              <a:gd name="csY3" fmla="*/ 1100598 h 1160793"/>
              <a:gd name="csX4" fmla="*/ 19269 w 1346180"/>
              <a:gd name="csY4" fmla="*/ 1110941 h 11607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46180" h="1160793">
                <a:moveTo>
                  <a:pt x="0" y="60581"/>
                </a:moveTo>
                <a:cubicBezTo>
                  <a:pt x="383286" y="20957"/>
                  <a:pt x="782630" y="-42527"/>
                  <a:pt x="1006821" y="41093"/>
                </a:cubicBezTo>
                <a:cubicBezTo>
                  <a:pt x="1231013" y="124713"/>
                  <a:pt x="1334808" y="385717"/>
                  <a:pt x="1345149" y="562301"/>
                </a:cubicBezTo>
                <a:cubicBezTo>
                  <a:pt x="1355490" y="738885"/>
                  <a:pt x="1289846" y="1009158"/>
                  <a:pt x="1068866" y="1100598"/>
                </a:cubicBezTo>
                <a:cubicBezTo>
                  <a:pt x="847886" y="1192038"/>
                  <a:pt x="452847" y="1165805"/>
                  <a:pt x="19269" y="1110941"/>
                </a:cubicBezTo>
              </a:path>
            </a:pathLst>
          </a:custGeom>
          <a:noFill/>
          <a:ln w="19050">
            <a:solidFill>
              <a:srgbClr val="8AA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75034-C6B9-3940-E2BB-0A87B9975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BE1FE60-C50A-5D0A-818F-81E96D11BB38}"/>
              </a:ext>
            </a:extLst>
          </p:cNvPr>
          <p:cNvSpPr/>
          <p:nvPr/>
        </p:nvSpPr>
        <p:spPr>
          <a:xfrm>
            <a:off x="676729" y="268310"/>
            <a:ext cx="7500257" cy="489857"/>
          </a:xfrm>
          <a:prstGeom prst="roundRect">
            <a:avLst/>
          </a:prstGeom>
          <a:solidFill>
            <a:srgbClr val="BFE9DE">
              <a:alpha val="49020"/>
            </a:srgbClr>
          </a:solidFill>
          <a:ln w="28575">
            <a:solidFill>
              <a:srgbClr val="BFE9DE">
                <a:alpha val="3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Climatic forcing</a:t>
            </a:r>
          </a:p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(common to all scenarios)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F463D7E-C275-0EFF-81D9-B078B5E79574}"/>
              </a:ext>
            </a:extLst>
          </p:cNvPr>
          <p:cNvGrpSpPr/>
          <p:nvPr/>
        </p:nvGrpSpPr>
        <p:grpSpPr>
          <a:xfrm>
            <a:off x="676729" y="1328261"/>
            <a:ext cx="2188029" cy="1206500"/>
            <a:chOff x="283029" y="1286329"/>
            <a:chExt cx="2188029" cy="12065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5589F9CC-E38E-E0B3-C250-191A3B29A22C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FEEFBC"/>
            </a:solidFill>
            <a:ln>
              <a:solidFill>
                <a:srgbClr val="E9AA4A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DC0C0AA4-007E-B423-D398-ABD22AED1C1B}"/>
                </a:ext>
              </a:extLst>
            </p:cNvPr>
            <p:cNvSpPr txBox="1"/>
            <p:nvPr/>
          </p:nvSpPr>
          <p:spPr>
            <a:xfrm>
              <a:off x="549729" y="1286329"/>
              <a:ext cx="16546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1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CCF3B4C4-6E6D-1DF1-6472-A2E79BDEDFD5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2ACC586-0EFC-C330-8EF6-91D2707FC2E8}"/>
                </a:ext>
              </a:extLst>
            </p:cNvPr>
            <p:cNvSpPr txBox="1"/>
            <p:nvPr/>
          </p:nvSpPr>
          <p:spPr>
            <a:xfrm>
              <a:off x="300954" y="2131329"/>
              <a:ext cx="2145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Rule-base irrigation</a:t>
              </a:r>
            </a:p>
          </p:txBody>
        </p:sp>
      </p:grp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DD2EF5A8-9CAD-B920-B431-BDE72D188AB6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2813754" y="-284843"/>
            <a:ext cx="570094" cy="2656114"/>
          </a:xfrm>
          <a:prstGeom prst="bentConnector3">
            <a:avLst/>
          </a:prstGeom>
          <a:ln w="19050">
            <a:solidFill>
              <a:srgbClr val="F6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2E2A4A7-9FBD-4EAA-76FE-3ECDC774BA95}"/>
              </a:ext>
            </a:extLst>
          </p:cNvPr>
          <p:cNvGrpSpPr/>
          <p:nvPr/>
        </p:nvGrpSpPr>
        <p:grpSpPr>
          <a:xfrm>
            <a:off x="5932444" y="1328261"/>
            <a:ext cx="2295821" cy="1206500"/>
            <a:chOff x="229137" y="1286329"/>
            <a:chExt cx="2295821" cy="12065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495CCE57-2285-10E4-8D37-E4C8D8C8ADA0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0E9F9"/>
            </a:solidFill>
            <a:ln>
              <a:solidFill>
                <a:srgbClr val="8AAED6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9DBA601D-D80B-B977-8D3F-906BEEBAADB9}"/>
                </a:ext>
              </a:extLst>
            </p:cNvPr>
            <p:cNvSpPr txBox="1"/>
            <p:nvPr/>
          </p:nvSpPr>
          <p:spPr>
            <a:xfrm>
              <a:off x="549729" y="1286329"/>
              <a:ext cx="16546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3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FCFAE6A8-48AF-5701-C7E3-76AD38ABEFC4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6F37C7C-A49C-39B5-803D-C66C9F73828C}"/>
                </a:ext>
              </a:extLst>
            </p:cNvPr>
            <p:cNvSpPr txBox="1"/>
            <p:nvPr/>
          </p:nvSpPr>
          <p:spPr>
            <a:xfrm>
              <a:off x="229137" y="2131329"/>
              <a:ext cx="2295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Neuro ODE+RL control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9A4371C-EADC-7E72-84ED-F01F12B640D1}"/>
              </a:ext>
            </a:extLst>
          </p:cNvPr>
          <p:cNvGrpSpPr/>
          <p:nvPr/>
        </p:nvGrpSpPr>
        <p:grpSpPr>
          <a:xfrm>
            <a:off x="3330014" y="1328261"/>
            <a:ext cx="2188029" cy="1206500"/>
            <a:chOff x="283029" y="1286329"/>
            <a:chExt cx="2188029" cy="120650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2CF4BB28-2286-5275-44AA-51D07766E4C7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FF8DA"/>
            </a:solidFill>
            <a:ln>
              <a:solidFill>
                <a:srgbClr val="98BB88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FAE9147-C9D5-643C-FEB5-554A1E911EE8}"/>
                </a:ext>
              </a:extLst>
            </p:cNvPr>
            <p:cNvSpPr txBox="1"/>
            <p:nvPr/>
          </p:nvSpPr>
          <p:spPr>
            <a:xfrm>
              <a:off x="549729" y="1286329"/>
              <a:ext cx="16546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2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6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6979BF8F-C7DE-96E7-CCF2-54369CB00355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2C3C319-1817-6A1C-B348-73C6A6C4F1DA}"/>
                </a:ext>
              </a:extLst>
            </p:cNvPr>
            <p:cNvSpPr txBox="1"/>
            <p:nvPr/>
          </p:nvSpPr>
          <p:spPr>
            <a:xfrm>
              <a:off x="320139" y="2131329"/>
              <a:ext cx="2120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RL control</a:t>
              </a:r>
            </a:p>
          </p:txBody>
        </p:sp>
      </p:grp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23A2E8C5-532A-72D5-C338-254EAF27E58C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rot="5400000">
            <a:off x="4140397" y="1041800"/>
            <a:ext cx="570094" cy="2829"/>
          </a:xfrm>
          <a:prstGeom prst="bentConnector3">
            <a:avLst>
              <a:gd name="adj1" fmla="val 50000"/>
            </a:avLst>
          </a:prstGeom>
          <a:ln w="19050">
            <a:solidFill>
              <a:srgbClr val="92B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650A4577-3FC6-49D8-F80E-163A09BF8587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rot="16200000" flipH="1">
            <a:off x="5468557" y="-283533"/>
            <a:ext cx="570094" cy="2653493"/>
          </a:xfrm>
          <a:prstGeom prst="bentConnector3">
            <a:avLst>
              <a:gd name="adj1" fmla="val 50000"/>
            </a:avLst>
          </a:prstGeom>
          <a:ln w="19050">
            <a:solidFill>
              <a:srgbClr val="92B6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5E0C3A-E766-3CC0-E499-90C59BE400A2}"/>
              </a:ext>
            </a:extLst>
          </p:cNvPr>
          <p:cNvGrpSpPr/>
          <p:nvPr/>
        </p:nvGrpSpPr>
        <p:grpSpPr>
          <a:xfrm>
            <a:off x="676729" y="2830033"/>
            <a:ext cx="2188029" cy="692549"/>
            <a:chOff x="324880" y="4498030"/>
            <a:chExt cx="2188029" cy="692549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EAB1FC84-4EB3-F921-F0A0-ED7B977E9874}"/>
                </a:ext>
              </a:extLst>
            </p:cNvPr>
            <p:cNvSpPr/>
            <p:nvPr/>
          </p:nvSpPr>
          <p:spPr>
            <a:xfrm>
              <a:off x="324880" y="4498030"/>
              <a:ext cx="2188029" cy="692549"/>
            </a:xfrm>
            <a:prstGeom prst="roundRect">
              <a:avLst>
                <a:gd name="adj" fmla="val 11631"/>
              </a:avLst>
            </a:prstGeom>
            <a:solidFill>
              <a:srgbClr val="FEEFBC">
                <a:alpha val="68000"/>
              </a:srgbClr>
            </a:solidFill>
            <a:ln>
              <a:solidFill>
                <a:srgbClr val="E9AA4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 : avec coins arrondis en haut 35">
              <a:extLst>
                <a:ext uri="{FF2B5EF4-FFF2-40B4-BE49-F238E27FC236}">
                  <a16:creationId xmlns:a16="http://schemas.microsoft.com/office/drawing/2014/main" id="{51CC002F-997B-CDDF-8F7D-6541451E47AE}"/>
                </a:ext>
              </a:extLst>
            </p:cNvPr>
            <p:cNvSpPr/>
            <p:nvPr/>
          </p:nvSpPr>
          <p:spPr>
            <a:xfrm rot="10800000">
              <a:off x="349369" y="4910326"/>
              <a:ext cx="2139045" cy="265284"/>
            </a:xfrm>
            <a:prstGeom prst="round2SameRect">
              <a:avLst>
                <a:gd name="adj1" fmla="val 27394"/>
                <a:gd name="adj2" fmla="val 0"/>
              </a:avLst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4C0B543C-A17C-EBA0-397F-A5CFD0265514}"/>
                </a:ext>
              </a:extLst>
            </p:cNvPr>
            <p:cNvSpPr txBox="1"/>
            <p:nvPr/>
          </p:nvSpPr>
          <p:spPr>
            <a:xfrm>
              <a:off x="719825" y="4550543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Expert rules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9002368-43B4-0891-9FB2-553B0FCFC0E0}"/>
                  </a:ext>
                </a:extLst>
              </p:cNvPr>
              <p:cNvSpPr txBox="1"/>
              <p:nvPr/>
            </p:nvSpPr>
            <p:spPr>
              <a:xfrm>
                <a:off x="670865" y="5763370"/>
                <a:ext cx="2169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𝑡𝑎𝑡𝑒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𝑡𝑒𝑛𝑠𝑖𝑜𝑛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9002368-43B4-0891-9FB2-553B0FCF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65" y="5763370"/>
                <a:ext cx="216940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85D9BF5-D10D-6210-BEF2-4C51A3B5D981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1770744" y="2534761"/>
            <a:ext cx="0" cy="295272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88B48C1-4174-6E8A-93A6-E97AE1E4CAC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1755565" y="3522582"/>
            <a:ext cx="15179" cy="2240788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5788D4B-73F8-0B33-1BD2-AEAD363CC416}"/>
              </a:ext>
            </a:extLst>
          </p:cNvPr>
          <p:cNvGrpSpPr/>
          <p:nvPr/>
        </p:nvGrpSpPr>
        <p:grpSpPr>
          <a:xfrm>
            <a:off x="3330014" y="2830034"/>
            <a:ext cx="2188029" cy="720580"/>
            <a:chOff x="2933486" y="4498030"/>
            <a:chExt cx="2188029" cy="720580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BB1DC6F5-2135-7B5C-08BF-882E2705A367}"/>
                </a:ext>
              </a:extLst>
            </p:cNvPr>
            <p:cNvGrpSpPr/>
            <p:nvPr/>
          </p:nvGrpSpPr>
          <p:grpSpPr>
            <a:xfrm>
              <a:off x="2933486" y="4498030"/>
              <a:ext cx="2188029" cy="720580"/>
              <a:chOff x="324880" y="4498031"/>
              <a:chExt cx="2188029" cy="720580"/>
            </a:xfrm>
          </p:grpSpPr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59B43EC3-DF36-4DF1-9883-E156A33D6DFE}"/>
                  </a:ext>
                </a:extLst>
              </p:cNvPr>
              <p:cNvSpPr/>
              <p:nvPr/>
            </p:nvSpPr>
            <p:spPr>
              <a:xfrm>
                <a:off x="324880" y="4498031"/>
                <a:ext cx="2188029" cy="720580"/>
              </a:xfrm>
              <a:prstGeom prst="roundRect">
                <a:avLst>
                  <a:gd name="adj" fmla="val 11631"/>
                </a:avLst>
              </a:prstGeom>
              <a:solidFill>
                <a:srgbClr val="F0F9DB">
                  <a:alpha val="68000"/>
                </a:srgbClr>
              </a:solidFill>
              <a:ln>
                <a:solidFill>
                  <a:srgbClr val="98BB8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 : avec coins arrondis en haut 51">
                <a:extLst>
                  <a:ext uri="{FF2B5EF4-FFF2-40B4-BE49-F238E27FC236}">
                    <a16:creationId xmlns:a16="http://schemas.microsoft.com/office/drawing/2014/main" id="{4E102938-C03F-8733-E688-4B1DE53350C2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D6719417-CC9D-8D3F-7B8B-983169BB7F03}"/>
                  </a:ext>
                </a:extLst>
              </p:cNvPr>
              <p:cNvSpPr txBox="1"/>
              <p:nvPr/>
            </p:nvSpPr>
            <p:spPr>
              <a:xfrm>
                <a:off x="782345" y="4550543"/>
                <a:ext cx="1273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41BC31F-6530-C850-C4B6-D688BB24F1FB}"/>
                </a:ext>
              </a:extLst>
            </p:cNvPr>
            <p:cNvSpPr txBox="1"/>
            <p:nvPr/>
          </p:nvSpPr>
          <p:spPr>
            <a:xfrm>
              <a:off x="2976252" y="4847168"/>
              <a:ext cx="2139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sz="1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61D75B2-CE40-5038-212C-4BD7458874DA}"/>
                  </a:ext>
                </a:extLst>
              </p:cNvPr>
              <p:cNvSpPr txBox="1"/>
              <p:nvPr/>
            </p:nvSpPr>
            <p:spPr>
              <a:xfrm>
                <a:off x="3327186" y="5763370"/>
                <a:ext cx="219368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𝑡𝑎𝑡𝑒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𝑡𝑒𝑛𝑠𝑖𝑜𝑛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𝑚𝑜𝑖𝑠𝑡𝑢𝑟𝑒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𝑒𝑣𝑎𝑝𝑜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61D75B2-CE40-5038-212C-4BD745887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186" y="5763370"/>
                <a:ext cx="2193684" cy="579133"/>
              </a:xfrm>
              <a:prstGeom prst="rect">
                <a:avLst/>
              </a:prstGeom>
              <a:blipFill>
                <a:blip r:embed="rId3"/>
                <a:stretch>
                  <a:fillRect r="-57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0ECABA93-AD7F-A104-42F2-EF54BB150832}"/>
              </a:ext>
            </a:extLst>
          </p:cNvPr>
          <p:cNvCxnSpPr>
            <a:cxnSpLocks/>
            <a:stCxn id="19" idx="2"/>
            <a:endCxn id="51" idx="0"/>
          </p:cNvCxnSpPr>
          <p:nvPr/>
        </p:nvCxnSpPr>
        <p:spPr>
          <a:xfrm>
            <a:off x="4424029" y="2534761"/>
            <a:ext cx="0" cy="295273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F1DC3166-6C17-B79C-B92E-CFA560337E63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4424028" y="3550614"/>
            <a:ext cx="1" cy="2212756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CB08F6F8-72F4-0F03-ABCF-445CD5817E81}"/>
              </a:ext>
            </a:extLst>
          </p:cNvPr>
          <p:cNvGrpSpPr/>
          <p:nvPr/>
        </p:nvGrpSpPr>
        <p:grpSpPr>
          <a:xfrm>
            <a:off x="5986336" y="3900698"/>
            <a:ext cx="2188029" cy="720581"/>
            <a:chOff x="2933486" y="4498029"/>
            <a:chExt cx="2188029" cy="720581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18BC7626-A997-05A0-1064-1D069AE386D8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1" name="Rectangle : coins arrondis 70">
                <a:extLst>
                  <a:ext uri="{FF2B5EF4-FFF2-40B4-BE49-F238E27FC236}">
                    <a16:creationId xmlns:a16="http://schemas.microsoft.com/office/drawing/2014/main" id="{92342102-44EF-15B3-5C2B-50FBF31964D2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 : avec coins arrondis en haut 71">
                <a:extLst>
                  <a:ext uri="{FF2B5EF4-FFF2-40B4-BE49-F238E27FC236}">
                    <a16:creationId xmlns:a16="http://schemas.microsoft.com/office/drawing/2014/main" id="{9C68D824-0696-D927-719F-AFCB5D227729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0E25C428-509D-FB69-11C9-23441CE9FCE5}"/>
                  </a:ext>
                </a:extLst>
              </p:cNvPr>
              <p:cNvSpPr txBox="1"/>
              <p:nvPr/>
            </p:nvSpPr>
            <p:spPr>
              <a:xfrm>
                <a:off x="782345" y="4550543"/>
                <a:ext cx="12731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9331D6B-5C7D-0CEB-AC81-48872F2EBA5D}"/>
                </a:ext>
              </a:extLst>
            </p:cNvPr>
            <p:cNvSpPr txBox="1"/>
            <p:nvPr/>
          </p:nvSpPr>
          <p:spPr>
            <a:xfrm>
              <a:off x="2957976" y="4897968"/>
              <a:ext cx="2126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sz="1400" dirty="0"/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6DFB6EF1-707F-08DC-686C-15B6C2E0A17B}"/>
              </a:ext>
            </a:extLst>
          </p:cNvPr>
          <p:cNvGrpSpPr/>
          <p:nvPr/>
        </p:nvGrpSpPr>
        <p:grpSpPr>
          <a:xfrm>
            <a:off x="5934053" y="2830033"/>
            <a:ext cx="2292615" cy="720581"/>
            <a:chOff x="2881203" y="4498029"/>
            <a:chExt cx="2292615" cy="720581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3E69A342-06E5-C535-02D0-A1C11769D2CA}"/>
                </a:ext>
              </a:extLst>
            </p:cNvPr>
            <p:cNvGrpSpPr/>
            <p:nvPr/>
          </p:nvGrpSpPr>
          <p:grpSpPr>
            <a:xfrm>
              <a:off x="2881203" y="4498029"/>
              <a:ext cx="2292615" cy="720581"/>
              <a:chOff x="272597" y="4498030"/>
              <a:chExt cx="2292615" cy="720581"/>
            </a:xfrm>
          </p:grpSpPr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77C7DD55-1495-3994-23A4-3E8F377BFBD0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 : avec coins arrondis en haut 77">
                <a:extLst>
                  <a:ext uri="{FF2B5EF4-FFF2-40B4-BE49-F238E27FC236}">
                    <a16:creationId xmlns:a16="http://schemas.microsoft.com/office/drawing/2014/main" id="{25B3FE2C-05DB-6F57-BA6C-D8D689CD0B01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42DC3CB-9DDF-EFFD-28B2-625F95BBF477}"/>
                  </a:ext>
                </a:extLst>
              </p:cNvPr>
              <p:cNvSpPr txBox="1"/>
              <p:nvPr/>
            </p:nvSpPr>
            <p:spPr>
              <a:xfrm>
                <a:off x="272597" y="4513967"/>
                <a:ext cx="2292615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280"/>
                  </a:lnSpc>
                </a:pPr>
                <a:r>
                  <a:rPr lang="en-US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Neural ODE</a:t>
                </a:r>
              </a:p>
              <a:p>
                <a:pPr algn="ctr">
                  <a:lnSpc>
                    <a:spcPts val="1280"/>
                  </a:lnSpc>
                </a:pPr>
                <a:r>
                  <a:rPr lang="en-US" sz="12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Residual soil-moisture dynamics</a:t>
                </a:r>
              </a:p>
            </p:txBody>
          </p:sp>
        </p:grp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41F8A062-D129-F648-8AB3-C1AE528CC826}"/>
                </a:ext>
              </a:extLst>
            </p:cNvPr>
            <p:cNvSpPr txBox="1"/>
            <p:nvPr/>
          </p:nvSpPr>
          <p:spPr>
            <a:xfrm>
              <a:off x="2975272" y="4897968"/>
              <a:ext cx="2121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/>
              <a:endParaRPr lang="en-US" sz="1400" dirty="0"/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31C0150C-9609-92AF-D8C2-50AE08AA71B3}"/>
              </a:ext>
            </a:extLst>
          </p:cNvPr>
          <p:cNvCxnSpPr>
            <a:cxnSpLocks/>
            <a:stCxn id="77" idx="2"/>
            <a:endCxn id="71" idx="0"/>
          </p:cNvCxnSpPr>
          <p:nvPr/>
        </p:nvCxnSpPr>
        <p:spPr>
          <a:xfrm>
            <a:off x="7080351" y="3550614"/>
            <a:ext cx="0" cy="350084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3B657A3-71B4-77CC-0903-74ACD8E03FF4}"/>
              </a:ext>
            </a:extLst>
          </p:cNvPr>
          <p:cNvCxnSpPr>
            <a:cxnSpLocks/>
            <a:stCxn id="14" idx="2"/>
            <a:endCxn id="77" idx="0"/>
          </p:cNvCxnSpPr>
          <p:nvPr/>
        </p:nvCxnSpPr>
        <p:spPr>
          <a:xfrm>
            <a:off x="7080351" y="2534761"/>
            <a:ext cx="0" cy="295272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7E6C32F3-3C70-E85E-DABF-EE9CB23681A6}"/>
                  </a:ext>
                </a:extLst>
              </p:cNvPr>
              <p:cNvSpPr txBox="1"/>
              <p:nvPr/>
            </p:nvSpPr>
            <p:spPr>
              <a:xfrm>
                <a:off x="5983508" y="5763370"/>
                <a:ext cx="2193684" cy="579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𝑡𝑒𝑛𝑠𝑖𝑜𝑛</m:t>
                      </m:r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𝑚𝑜𝑖𝑠𝑡𝑢𝑟𝑒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𝑟𝑎𝑖𝑛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𝑒𝑣𝑎𝑝𝑜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7E6C32F3-3C70-E85E-DABF-EE9CB236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508" y="5763370"/>
                <a:ext cx="2193684" cy="579133"/>
              </a:xfrm>
              <a:prstGeom prst="rect">
                <a:avLst/>
              </a:prstGeom>
              <a:blipFill>
                <a:blip r:embed="rId4"/>
                <a:stretch>
                  <a:fillRect l="-1156" r="-2312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39D7D73B-B349-B609-610D-2B803454FDF6}"/>
              </a:ext>
            </a:extLst>
          </p:cNvPr>
          <p:cNvCxnSpPr>
            <a:cxnSpLocks/>
            <a:stCxn id="71" idx="2"/>
            <a:endCxn id="91" idx="0"/>
          </p:cNvCxnSpPr>
          <p:nvPr/>
        </p:nvCxnSpPr>
        <p:spPr>
          <a:xfrm flipH="1">
            <a:off x="7080350" y="4621279"/>
            <a:ext cx="1" cy="1142091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orme libre 100">
            <a:extLst>
              <a:ext uri="{FF2B5EF4-FFF2-40B4-BE49-F238E27FC236}">
                <a16:creationId xmlns:a16="http://schemas.microsoft.com/office/drawing/2014/main" id="{1818660A-3CAE-63D3-31F0-A526F5799CC3}"/>
              </a:ext>
            </a:extLst>
          </p:cNvPr>
          <p:cNvSpPr/>
          <p:nvPr/>
        </p:nvSpPr>
        <p:spPr>
          <a:xfrm>
            <a:off x="7077965" y="2606370"/>
            <a:ext cx="1277620" cy="1112163"/>
          </a:xfrm>
          <a:custGeom>
            <a:avLst/>
            <a:gdLst>
              <a:gd name="csX0" fmla="*/ 0 w 1329587"/>
              <a:gd name="csY0" fmla="*/ 44089 h 1190275"/>
              <a:gd name="csX1" fmla="*/ 987552 w 1329587"/>
              <a:gd name="csY1" fmla="*/ 53233 h 1190275"/>
              <a:gd name="csX2" fmla="*/ 1325880 w 1329587"/>
              <a:gd name="csY2" fmla="*/ 574441 h 1190275"/>
              <a:gd name="csX3" fmla="*/ 1088136 w 1329587"/>
              <a:gd name="csY3" fmla="*/ 1141369 h 1190275"/>
              <a:gd name="csX4" fmla="*/ 0 w 1329587"/>
              <a:gd name="csY4" fmla="*/ 1123081 h 1190275"/>
              <a:gd name="csX0" fmla="*/ 0 w 1348856"/>
              <a:gd name="csY0" fmla="*/ 60581 h 1178135"/>
              <a:gd name="csX1" fmla="*/ 1006821 w 1348856"/>
              <a:gd name="csY1" fmla="*/ 41093 h 1178135"/>
              <a:gd name="csX2" fmla="*/ 1345149 w 1348856"/>
              <a:gd name="csY2" fmla="*/ 562301 h 1178135"/>
              <a:gd name="csX3" fmla="*/ 1107405 w 1348856"/>
              <a:gd name="csY3" fmla="*/ 1129229 h 1178135"/>
              <a:gd name="csX4" fmla="*/ 19269 w 1348856"/>
              <a:gd name="csY4" fmla="*/ 1110941 h 1178135"/>
              <a:gd name="csX0" fmla="*/ 0 w 1346180"/>
              <a:gd name="csY0" fmla="*/ 60581 h 1160793"/>
              <a:gd name="csX1" fmla="*/ 1006821 w 1346180"/>
              <a:gd name="csY1" fmla="*/ 41093 h 1160793"/>
              <a:gd name="csX2" fmla="*/ 1345149 w 1346180"/>
              <a:gd name="csY2" fmla="*/ 562301 h 1160793"/>
              <a:gd name="csX3" fmla="*/ 1068866 w 1346180"/>
              <a:gd name="csY3" fmla="*/ 1100598 h 1160793"/>
              <a:gd name="csX4" fmla="*/ 19269 w 1346180"/>
              <a:gd name="csY4" fmla="*/ 1110941 h 11607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46180" h="1160793">
                <a:moveTo>
                  <a:pt x="0" y="60581"/>
                </a:moveTo>
                <a:cubicBezTo>
                  <a:pt x="383286" y="20957"/>
                  <a:pt x="782630" y="-42527"/>
                  <a:pt x="1006821" y="41093"/>
                </a:cubicBezTo>
                <a:cubicBezTo>
                  <a:pt x="1231013" y="124713"/>
                  <a:pt x="1334808" y="385717"/>
                  <a:pt x="1345149" y="562301"/>
                </a:cubicBezTo>
                <a:cubicBezTo>
                  <a:pt x="1355490" y="738885"/>
                  <a:pt x="1289846" y="1009158"/>
                  <a:pt x="1068866" y="1100598"/>
                </a:cubicBezTo>
                <a:cubicBezTo>
                  <a:pt x="847886" y="1192038"/>
                  <a:pt x="452847" y="1165805"/>
                  <a:pt x="19269" y="1110941"/>
                </a:cubicBezTo>
              </a:path>
            </a:pathLst>
          </a:custGeom>
          <a:noFill/>
          <a:ln w="19050">
            <a:solidFill>
              <a:srgbClr val="8AA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E0BCDFD-3983-D6EA-8EA9-F03117A54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1656" t="6968" r="11844" b="8235"/>
          <a:stretch>
            <a:fillRect/>
          </a:stretch>
        </p:blipFill>
        <p:spPr>
          <a:xfrm>
            <a:off x="1232540" y="3205292"/>
            <a:ext cx="1072849" cy="118920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0E74C4B-65C4-6C1E-D8D9-417461B71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127" t="7328" r="11659" b="8859"/>
          <a:stretch>
            <a:fillRect/>
          </a:stretch>
        </p:blipFill>
        <p:spPr>
          <a:xfrm>
            <a:off x="3888861" y="3282500"/>
            <a:ext cx="1060097" cy="116579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9A39E91-1164-6BBC-2B2D-92F74D96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87" t="14203" r="16685" b="12672"/>
          <a:stretch>
            <a:fillRect/>
          </a:stretch>
        </p:blipFill>
        <p:spPr>
          <a:xfrm>
            <a:off x="6855481" y="3189884"/>
            <a:ext cx="424651" cy="468169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87497FE9-6124-9603-E7A1-7F13ADCA145C}"/>
              </a:ext>
            </a:extLst>
          </p:cNvPr>
          <p:cNvGrpSpPr/>
          <p:nvPr/>
        </p:nvGrpSpPr>
        <p:grpSpPr>
          <a:xfrm>
            <a:off x="846168" y="0"/>
            <a:ext cx="1021838" cy="913562"/>
            <a:chOff x="2230076" y="2272178"/>
            <a:chExt cx="483190" cy="431990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1738605-E0B6-A619-6325-9E22C3871F91}"/>
                </a:ext>
              </a:extLst>
            </p:cNvPr>
            <p:cNvGrpSpPr/>
            <p:nvPr/>
          </p:nvGrpSpPr>
          <p:grpSpPr>
            <a:xfrm>
              <a:off x="2230076" y="2272178"/>
              <a:ext cx="483190" cy="431990"/>
              <a:chOff x="4998916" y="2816772"/>
              <a:chExt cx="3668238" cy="2425993"/>
            </a:xfrm>
          </p:grpSpPr>
          <p:sp>
            <p:nvSpPr>
              <p:cNvPr id="41" name="Rectangle : avec coins arrondis en haut 40">
                <a:extLst>
                  <a:ext uri="{FF2B5EF4-FFF2-40B4-BE49-F238E27FC236}">
                    <a16:creationId xmlns:a16="http://schemas.microsoft.com/office/drawing/2014/main" id="{BF3C590D-466D-FADB-290E-01D90BD778E7}"/>
                  </a:ext>
                </a:extLst>
              </p:cNvPr>
              <p:cNvSpPr/>
              <p:nvPr/>
            </p:nvSpPr>
            <p:spPr>
              <a:xfrm>
                <a:off x="4998916" y="2816772"/>
                <a:ext cx="3668238" cy="1713187"/>
              </a:xfrm>
              <a:prstGeom prst="round2SameRect">
                <a:avLst>
                  <a:gd name="adj1" fmla="val 14314"/>
                  <a:gd name="adj2" fmla="val 0"/>
                </a:avLst>
              </a:prstGeom>
              <a:solidFill>
                <a:srgbClr val="BDEAF3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 : avec coins arrondis en haut 42">
                <a:extLst>
                  <a:ext uri="{FF2B5EF4-FFF2-40B4-BE49-F238E27FC236}">
                    <a16:creationId xmlns:a16="http://schemas.microsoft.com/office/drawing/2014/main" id="{32989069-70A8-D662-FD3B-0B98C69ED0D9}"/>
                  </a:ext>
                </a:extLst>
              </p:cNvPr>
              <p:cNvSpPr/>
              <p:nvPr/>
            </p:nvSpPr>
            <p:spPr>
              <a:xfrm flipV="1">
                <a:off x="4998916" y="4424855"/>
                <a:ext cx="3668238" cy="817910"/>
              </a:xfrm>
              <a:prstGeom prst="round2SameRect">
                <a:avLst>
                  <a:gd name="adj1" fmla="val 14314"/>
                  <a:gd name="adj2" fmla="val 0"/>
                </a:avLst>
              </a:prstGeom>
              <a:solidFill>
                <a:srgbClr val="AE764B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EC43773D-37E6-FDE0-A29F-6ED180418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l="24785" t="12621" r="24946" b="12702"/>
              <a:stretch>
                <a:fillRect/>
              </a:stretch>
            </p:blipFill>
            <p:spPr>
              <a:xfrm>
                <a:off x="6446245" y="3166971"/>
                <a:ext cx="1612175" cy="1993606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EDD269C2-8825-E4F7-DC6C-ED404640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9033" t="10396" r="18898" b="14996"/>
            <a:stretch>
              <a:fillRect/>
            </a:stretch>
          </p:blipFill>
          <p:spPr>
            <a:xfrm>
              <a:off x="2250296" y="2311079"/>
              <a:ext cx="180483" cy="144630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70BBF052-A045-8423-791B-1AD0DFD58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127" t="7328" r="11659" b="8859"/>
          <a:stretch>
            <a:fillRect/>
          </a:stretch>
        </p:blipFill>
        <p:spPr>
          <a:xfrm>
            <a:off x="6565812" y="4312995"/>
            <a:ext cx="1060097" cy="11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1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BB202-4E99-6323-FC39-7E8B5983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247ADC7-B428-F50B-E606-D9E2BFE05C13}"/>
              </a:ext>
            </a:extLst>
          </p:cNvPr>
          <p:cNvSpPr/>
          <p:nvPr/>
        </p:nvSpPr>
        <p:spPr>
          <a:xfrm>
            <a:off x="283029" y="1251861"/>
            <a:ext cx="7500257" cy="489857"/>
          </a:xfrm>
          <a:prstGeom prst="roundRect">
            <a:avLst/>
          </a:prstGeom>
          <a:solidFill>
            <a:srgbClr val="E1E1E1"/>
          </a:solidFill>
          <a:ln w="28575">
            <a:solidFill>
              <a:schemeClr val="tx2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Climatic forcing</a:t>
            </a:r>
          </a:p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(common to all scenarios)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9830DCD-9EDD-534B-C97F-1AE621A358EE}"/>
              </a:ext>
            </a:extLst>
          </p:cNvPr>
          <p:cNvGrpSpPr/>
          <p:nvPr/>
        </p:nvGrpSpPr>
        <p:grpSpPr>
          <a:xfrm>
            <a:off x="283029" y="2392245"/>
            <a:ext cx="2188029" cy="1143000"/>
            <a:chOff x="283029" y="1349829"/>
            <a:chExt cx="2188029" cy="1143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CC812F63-442E-A6F4-54F9-E2FE4F0CC5DE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FEEFBC"/>
            </a:solidFill>
            <a:ln>
              <a:solidFill>
                <a:srgbClr val="E9AA4A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9B8E313-8AF2-C8A5-BB22-BD62B708673E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1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EBEABAE2-E480-2F86-10AD-7EB57AD08DA3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A8351C1-E562-92FB-7568-0422A7317177}"/>
                </a:ext>
              </a:extLst>
            </p:cNvPr>
            <p:cNvSpPr txBox="1"/>
            <p:nvPr/>
          </p:nvSpPr>
          <p:spPr>
            <a:xfrm>
              <a:off x="300954" y="2131329"/>
              <a:ext cx="2145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Rule-base irrigation</a:t>
              </a:r>
            </a:p>
          </p:txBody>
        </p:sp>
      </p:grp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E35F2462-695C-1135-C161-FDD17DB7268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2379838" y="738924"/>
            <a:ext cx="650527" cy="2656114"/>
          </a:xfrm>
          <a:prstGeom prst="bentConnector3">
            <a:avLst/>
          </a:prstGeom>
          <a:ln w="19050">
            <a:solidFill>
              <a:srgbClr val="F6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D2028E7-2241-11AC-7B41-E1C27FC6A570}"/>
              </a:ext>
            </a:extLst>
          </p:cNvPr>
          <p:cNvGrpSpPr/>
          <p:nvPr/>
        </p:nvGrpSpPr>
        <p:grpSpPr>
          <a:xfrm>
            <a:off x="5592636" y="2392245"/>
            <a:ext cx="2188029" cy="1143000"/>
            <a:chOff x="283029" y="1349829"/>
            <a:chExt cx="2188029" cy="1143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BF736D7B-4684-4A86-692E-E8545D438C19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0E9F9"/>
            </a:solidFill>
            <a:ln>
              <a:solidFill>
                <a:srgbClr val="8AAED6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9ABDDAD-E3B7-56B3-AB18-570D7CD6F90D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3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5614F5EA-69EB-7025-EA7F-3A508227CA8D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382DF89B-2963-BA60-ADBC-5E58A4A4BDB8}"/>
                </a:ext>
              </a:extLst>
            </p:cNvPr>
            <p:cNvSpPr txBox="1"/>
            <p:nvPr/>
          </p:nvSpPr>
          <p:spPr>
            <a:xfrm>
              <a:off x="314096" y="2131329"/>
              <a:ext cx="21259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Neuro ODE + RL control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6AA4B45-F7D5-97E5-EEF0-58C6537526B8}"/>
              </a:ext>
            </a:extLst>
          </p:cNvPr>
          <p:cNvGrpSpPr/>
          <p:nvPr/>
        </p:nvGrpSpPr>
        <p:grpSpPr>
          <a:xfrm>
            <a:off x="2936314" y="2392245"/>
            <a:ext cx="2188029" cy="1143000"/>
            <a:chOff x="283029" y="1349829"/>
            <a:chExt cx="2188029" cy="1143000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E6B51826-9867-D12D-9529-FF82B0BA7F41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FF8DA"/>
            </a:solidFill>
            <a:ln>
              <a:solidFill>
                <a:srgbClr val="98BB88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984A92B-AF1B-863B-BC68-0415685A73F3}"/>
                </a:ext>
              </a:extLst>
            </p:cNvPr>
            <p:cNvSpPr txBox="1"/>
            <p:nvPr/>
          </p:nvSpPr>
          <p:spPr>
            <a:xfrm>
              <a:off x="549729" y="1349829"/>
              <a:ext cx="165462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Scenario 2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Physics-based </a:t>
              </a:r>
            </a:p>
            <a:p>
              <a:pPr algn="ctr"/>
              <a:r>
                <a:rPr lang="en-US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soil-water model</a:t>
              </a:r>
            </a:p>
          </p:txBody>
        </p:sp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0D24F511-C603-FB10-705F-7025E77D6064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9D10788C-1462-65E0-6E38-9E898A2C62D7}"/>
                </a:ext>
              </a:extLst>
            </p:cNvPr>
            <p:cNvSpPr txBox="1"/>
            <p:nvPr/>
          </p:nvSpPr>
          <p:spPr>
            <a:xfrm>
              <a:off x="320139" y="2131329"/>
              <a:ext cx="2120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RL control</a:t>
              </a:r>
            </a:p>
          </p:txBody>
        </p:sp>
      </p:grp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D9F9F6C3-0C52-F043-A16B-FA71DC5B2F1C}"/>
              </a:ext>
            </a:extLst>
          </p:cNvPr>
          <p:cNvCxnSpPr>
            <a:cxnSpLocks/>
            <a:stCxn id="3" idx="2"/>
            <a:endCxn id="20" idx="0"/>
          </p:cNvCxnSpPr>
          <p:nvPr/>
        </p:nvCxnSpPr>
        <p:spPr>
          <a:xfrm rot="5400000">
            <a:off x="3706481" y="2065567"/>
            <a:ext cx="650527" cy="2829"/>
          </a:xfrm>
          <a:prstGeom prst="bentConnector3">
            <a:avLst>
              <a:gd name="adj1" fmla="val 50000"/>
            </a:avLst>
          </a:prstGeom>
          <a:ln w="19050">
            <a:solidFill>
              <a:srgbClr val="92B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94F87663-082B-4D2E-3BA3-87001791ABA8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 rot="16200000" flipH="1">
            <a:off x="5034641" y="740234"/>
            <a:ext cx="650527" cy="2653493"/>
          </a:xfrm>
          <a:prstGeom prst="bentConnector3">
            <a:avLst>
              <a:gd name="adj1" fmla="val 50000"/>
            </a:avLst>
          </a:prstGeom>
          <a:ln w="19050">
            <a:solidFill>
              <a:srgbClr val="92B6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CF2A92AC-55A8-4FCF-A68A-4AD7FD013022}"/>
              </a:ext>
            </a:extLst>
          </p:cNvPr>
          <p:cNvGrpSpPr/>
          <p:nvPr/>
        </p:nvGrpSpPr>
        <p:grpSpPr>
          <a:xfrm>
            <a:off x="283029" y="3830517"/>
            <a:ext cx="2188029" cy="735164"/>
            <a:chOff x="324880" y="4498030"/>
            <a:chExt cx="2188029" cy="735164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5517834A-E547-14B0-146A-8DDFA85E2C8A}"/>
                </a:ext>
              </a:extLst>
            </p:cNvPr>
            <p:cNvGrpSpPr/>
            <p:nvPr/>
          </p:nvGrpSpPr>
          <p:grpSpPr>
            <a:xfrm>
              <a:off x="324880" y="4498030"/>
              <a:ext cx="2188029" cy="720581"/>
              <a:chOff x="324880" y="4498030"/>
              <a:chExt cx="2188029" cy="720581"/>
            </a:xfrm>
          </p:grpSpPr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1314DAE5-B056-3A4D-9F86-A25A7C4EA421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EEFBC">
                  <a:alpha val="68000"/>
                </a:srgbClr>
              </a:solidFill>
              <a:ln>
                <a:solidFill>
                  <a:srgbClr val="E9AA4A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 : avec coins arrondis en haut 35">
                <a:extLst>
                  <a:ext uri="{FF2B5EF4-FFF2-40B4-BE49-F238E27FC236}">
                    <a16:creationId xmlns:a16="http://schemas.microsoft.com/office/drawing/2014/main" id="{AA973C82-4736-4FB5-A6FB-584A276A1768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8AA36440-8E0C-CE40-607D-AF4BC434F9CA}"/>
                  </a:ext>
                </a:extLst>
              </p:cNvPr>
              <p:cNvSpPr txBox="1"/>
              <p:nvPr/>
            </p:nvSpPr>
            <p:spPr>
              <a:xfrm>
                <a:off x="854477" y="4550543"/>
                <a:ext cx="11288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Expert rules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4AA3EF17-FEE0-F50E-F2D7-B38EDD010E3A}"/>
                    </a:ext>
                  </a:extLst>
                </p:cNvPr>
                <p:cNvSpPr txBox="1"/>
                <p:nvPr/>
              </p:nvSpPr>
              <p:spPr>
                <a:xfrm>
                  <a:off x="343154" y="4896563"/>
                  <a:ext cx="2145263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1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3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3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3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4AA3EF17-FEE0-F50E-F2D7-B38EDD010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54" y="4896563"/>
                  <a:ext cx="2145263" cy="336631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80B25B3-9999-989D-D695-25C142A96AAE}"/>
                  </a:ext>
                </a:extLst>
              </p:cNvPr>
              <p:cNvSpPr txBox="1"/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B80B25B3-9999-989D-D695-25C142A96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2A051B18-8335-02CC-4710-A60E4B0C5C5F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1377044" y="3535245"/>
            <a:ext cx="0" cy="295272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709B9645-3A01-E7CA-05C1-4931DA80FB19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1361865" y="4551098"/>
            <a:ext cx="15179" cy="1349156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2AF7345-F299-5C2F-2538-3E07FA65C425}"/>
              </a:ext>
            </a:extLst>
          </p:cNvPr>
          <p:cNvGrpSpPr/>
          <p:nvPr/>
        </p:nvGrpSpPr>
        <p:grpSpPr>
          <a:xfrm>
            <a:off x="2936314" y="3830517"/>
            <a:ext cx="2188029" cy="736570"/>
            <a:chOff x="2933486" y="4498029"/>
            <a:chExt cx="2188029" cy="736570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FA34D30-5339-5EE1-5DF0-D89045142F1F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C692B9C3-76B0-6688-7923-7152CB989708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0F9DB">
                  <a:alpha val="68000"/>
                </a:srgbClr>
              </a:solidFill>
              <a:ln>
                <a:solidFill>
                  <a:srgbClr val="98BB8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 : avec coins arrondis en haut 51">
                <a:extLst>
                  <a:ext uri="{FF2B5EF4-FFF2-40B4-BE49-F238E27FC236}">
                    <a16:creationId xmlns:a16="http://schemas.microsoft.com/office/drawing/2014/main" id="{2D6C85E8-6FA6-39EA-3778-DC1593BC25FA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56AE4BF9-B45A-185D-5BB6-32726CA7E01D}"/>
                  </a:ext>
                </a:extLst>
              </p:cNvPr>
              <p:cNvSpPr txBox="1"/>
              <p:nvPr/>
            </p:nvSpPr>
            <p:spPr>
              <a:xfrm>
                <a:off x="903371" y="4550543"/>
                <a:ext cx="1031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6AD5C4F-C622-003F-66E1-AE577771224C}"/>
                    </a:ext>
                  </a:extLst>
                </p:cNvPr>
                <p:cNvSpPr txBox="1"/>
                <p:nvPr/>
              </p:nvSpPr>
              <p:spPr>
                <a:xfrm>
                  <a:off x="2976252" y="4897968"/>
                  <a:ext cx="2139046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A6AD5C4F-C622-003F-66E1-AE57777122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252" y="4897968"/>
                  <a:ext cx="2139046" cy="336631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942740C7-C188-EDAE-BB3F-44E076A285CB}"/>
                  </a:ext>
                </a:extLst>
              </p:cNvPr>
              <p:cNvSpPr txBox="1"/>
              <p:nvPr/>
            </p:nvSpPr>
            <p:spPr>
              <a:xfrm>
                <a:off x="2933486" y="5900254"/>
                <a:ext cx="2193684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942740C7-C188-EDAE-BB3F-44E076A2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486" y="5900254"/>
                <a:ext cx="2193684" cy="326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3D208550-1EB0-EF53-4101-A7CBED6160A5}"/>
              </a:ext>
            </a:extLst>
          </p:cNvPr>
          <p:cNvCxnSpPr>
            <a:cxnSpLocks/>
            <a:stCxn id="19" idx="2"/>
            <a:endCxn id="51" idx="0"/>
          </p:cNvCxnSpPr>
          <p:nvPr/>
        </p:nvCxnSpPr>
        <p:spPr>
          <a:xfrm>
            <a:off x="4030329" y="3535245"/>
            <a:ext cx="0" cy="295272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6E6FA7B-3AAA-9F2F-80A5-B5C055B3FB69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4030328" y="4551098"/>
            <a:ext cx="1" cy="1349156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F58D3C96-A772-4FBC-7989-CDC231E85642}"/>
              </a:ext>
            </a:extLst>
          </p:cNvPr>
          <p:cNvGrpSpPr/>
          <p:nvPr/>
        </p:nvGrpSpPr>
        <p:grpSpPr>
          <a:xfrm>
            <a:off x="5532457" y="4901182"/>
            <a:ext cx="2344755" cy="720581"/>
            <a:chOff x="2873307" y="4498029"/>
            <a:chExt cx="2344755" cy="720581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4F838F0A-7321-DA5B-48B3-99FD6AC58584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1" name="Rectangle : coins arrondis 70">
                <a:extLst>
                  <a:ext uri="{FF2B5EF4-FFF2-40B4-BE49-F238E27FC236}">
                    <a16:creationId xmlns:a16="http://schemas.microsoft.com/office/drawing/2014/main" id="{B7B3BE78-1A2D-809B-B603-EA676C1FDBAB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 : avec coins arrondis en haut 71">
                <a:extLst>
                  <a:ext uri="{FF2B5EF4-FFF2-40B4-BE49-F238E27FC236}">
                    <a16:creationId xmlns:a16="http://schemas.microsoft.com/office/drawing/2014/main" id="{B18D91A9-2574-F450-1271-4A0724A6A4B1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D418AF8B-D547-7788-16C2-46F4B8C940FE}"/>
                  </a:ext>
                </a:extLst>
              </p:cNvPr>
              <p:cNvSpPr txBox="1"/>
              <p:nvPr/>
            </p:nvSpPr>
            <p:spPr>
              <a:xfrm>
                <a:off x="903371" y="4550543"/>
                <a:ext cx="1031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PPO agent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DC54518D-E2CD-98A6-D3F4-E1AA81254E89}"/>
                    </a:ext>
                  </a:extLst>
                </p:cNvPr>
                <p:cNvSpPr txBox="1"/>
                <p:nvPr/>
              </p:nvSpPr>
              <p:spPr>
                <a:xfrm>
                  <a:off x="2873307" y="4881034"/>
                  <a:ext cx="2344755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DC54518D-E2CD-98A6-D3F4-E1AA81254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307" y="4881034"/>
                  <a:ext cx="2344755" cy="336631"/>
                </a:xfrm>
                <a:prstGeom prst="rect">
                  <a:avLst/>
                </a:prstGeom>
                <a:blipFill>
                  <a:blip r:embed="rId6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CA8D9AD8-1387-C8DB-3CF7-F4E0E55C9167}"/>
              </a:ext>
            </a:extLst>
          </p:cNvPr>
          <p:cNvGrpSpPr/>
          <p:nvPr/>
        </p:nvGrpSpPr>
        <p:grpSpPr>
          <a:xfrm>
            <a:off x="5581553" y="3830517"/>
            <a:ext cx="2250822" cy="736570"/>
            <a:chOff x="2922403" y="4498029"/>
            <a:chExt cx="2250822" cy="736570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B2EB51D3-546A-C24B-3A89-DA1ACF839D0A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A607AC16-334A-D8AF-0ADA-849BACA53F63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 : avec coins arrondis en haut 77">
                <a:extLst>
                  <a:ext uri="{FF2B5EF4-FFF2-40B4-BE49-F238E27FC236}">
                    <a16:creationId xmlns:a16="http://schemas.microsoft.com/office/drawing/2014/main" id="{2A9E0630-7D49-676D-F408-1B085E3A0021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791623DC-F3DA-5228-E574-578FECE5A0B6}"/>
                  </a:ext>
                </a:extLst>
              </p:cNvPr>
              <p:cNvSpPr txBox="1"/>
              <p:nvPr/>
            </p:nvSpPr>
            <p:spPr>
              <a:xfrm>
                <a:off x="361564" y="4513967"/>
                <a:ext cx="2114681" cy="436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280"/>
                  </a:lnSpc>
                </a:pPr>
                <a:r>
                  <a:rPr lang="en-US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Neural ODE</a:t>
                </a:r>
              </a:p>
              <a:p>
                <a:pPr algn="ctr">
                  <a:lnSpc>
                    <a:spcPts val="1280"/>
                  </a:lnSpc>
                </a:pPr>
                <a:r>
                  <a:rPr lang="en-US" sz="110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Residual soil-moisture dynamics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DA05A6D9-352A-785D-416A-BD6A97EC1EA5}"/>
                    </a:ext>
                  </a:extLst>
                </p:cNvPr>
                <p:cNvSpPr txBox="1"/>
                <p:nvPr/>
              </p:nvSpPr>
              <p:spPr>
                <a:xfrm>
                  <a:off x="2922403" y="4897968"/>
                  <a:ext cx="2250822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3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sz="1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fr-FR" sz="13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13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sz="1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300" dirty="0"/>
                </a:p>
              </p:txBody>
            </p:sp>
          </mc:Choice>
          <mc:Fallback xmlns="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DA05A6D9-352A-785D-416A-BD6A97EC1E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403" y="4897968"/>
                  <a:ext cx="2250822" cy="336631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33CF99C4-0C67-81DD-4A09-AAD737C90655}"/>
              </a:ext>
            </a:extLst>
          </p:cNvPr>
          <p:cNvCxnSpPr>
            <a:cxnSpLocks/>
            <a:stCxn id="77" idx="2"/>
            <a:endCxn id="71" idx="0"/>
          </p:cNvCxnSpPr>
          <p:nvPr/>
        </p:nvCxnSpPr>
        <p:spPr>
          <a:xfrm>
            <a:off x="6686651" y="4551098"/>
            <a:ext cx="0" cy="350084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7AAF26F2-8A57-BCDE-E410-7585E241D4C2}"/>
              </a:ext>
            </a:extLst>
          </p:cNvPr>
          <p:cNvCxnSpPr>
            <a:cxnSpLocks/>
            <a:stCxn id="14" idx="2"/>
            <a:endCxn id="77" idx="0"/>
          </p:cNvCxnSpPr>
          <p:nvPr/>
        </p:nvCxnSpPr>
        <p:spPr>
          <a:xfrm>
            <a:off x="6686651" y="3535245"/>
            <a:ext cx="0" cy="295272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BDED0239-29BD-C8F7-9860-C32567843837}"/>
                  </a:ext>
                </a:extLst>
              </p:cNvPr>
              <p:cNvSpPr txBox="1"/>
              <p:nvPr/>
            </p:nvSpPr>
            <p:spPr>
              <a:xfrm>
                <a:off x="5589808" y="5900254"/>
                <a:ext cx="2193684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fr-F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BDED0239-29BD-C8F7-9860-C3256784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8" y="5900254"/>
                <a:ext cx="2193684" cy="3269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9BBF6044-440D-6F9B-4DC4-9C624C7E611B}"/>
              </a:ext>
            </a:extLst>
          </p:cNvPr>
          <p:cNvCxnSpPr>
            <a:cxnSpLocks/>
            <a:stCxn id="71" idx="2"/>
            <a:endCxn id="91" idx="0"/>
          </p:cNvCxnSpPr>
          <p:nvPr/>
        </p:nvCxnSpPr>
        <p:spPr>
          <a:xfrm flipH="1">
            <a:off x="6686650" y="5621763"/>
            <a:ext cx="1" cy="278491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orme libre 100">
            <a:extLst>
              <a:ext uri="{FF2B5EF4-FFF2-40B4-BE49-F238E27FC236}">
                <a16:creationId xmlns:a16="http://schemas.microsoft.com/office/drawing/2014/main" id="{157C1BF6-A4DF-09DA-BA78-F219B54374E4}"/>
              </a:ext>
            </a:extLst>
          </p:cNvPr>
          <p:cNvSpPr/>
          <p:nvPr/>
        </p:nvSpPr>
        <p:spPr>
          <a:xfrm>
            <a:off x="6684265" y="3606854"/>
            <a:ext cx="1277620" cy="1112163"/>
          </a:xfrm>
          <a:custGeom>
            <a:avLst/>
            <a:gdLst>
              <a:gd name="csX0" fmla="*/ 0 w 1329587"/>
              <a:gd name="csY0" fmla="*/ 44089 h 1190275"/>
              <a:gd name="csX1" fmla="*/ 987552 w 1329587"/>
              <a:gd name="csY1" fmla="*/ 53233 h 1190275"/>
              <a:gd name="csX2" fmla="*/ 1325880 w 1329587"/>
              <a:gd name="csY2" fmla="*/ 574441 h 1190275"/>
              <a:gd name="csX3" fmla="*/ 1088136 w 1329587"/>
              <a:gd name="csY3" fmla="*/ 1141369 h 1190275"/>
              <a:gd name="csX4" fmla="*/ 0 w 1329587"/>
              <a:gd name="csY4" fmla="*/ 1123081 h 1190275"/>
              <a:gd name="csX0" fmla="*/ 0 w 1348856"/>
              <a:gd name="csY0" fmla="*/ 60581 h 1178135"/>
              <a:gd name="csX1" fmla="*/ 1006821 w 1348856"/>
              <a:gd name="csY1" fmla="*/ 41093 h 1178135"/>
              <a:gd name="csX2" fmla="*/ 1345149 w 1348856"/>
              <a:gd name="csY2" fmla="*/ 562301 h 1178135"/>
              <a:gd name="csX3" fmla="*/ 1107405 w 1348856"/>
              <a:gd name="csY3" fmla="*/ 1129229 h 1178135"/>
              <a:gd name="csX4" fmla="*/ 19269 w 1348856"/>
              <a:gd name="csY4" fmla="*/ 1110941 h 1178135"/>
              <a:gd name="csX0" fmla="*/ 0 w 1346180"/>
              <a:gd name="csY0" fmla="*/ 60581 h 1160793"/>
              <a:gd name="csX1" fmla="*/ 1006821 w 1346180"/>
              <a:gd name="csY1" fmla="*/ 41093 h 1160793"/>
              <a:gd name="csX2" fmla="*/ 1345149 w 1346180"/>
              <a:gd name="csY2" fmla="*/ 562301 h 1160793"/>
              <a:gd name="csX3" fmla="*/ 1068866 w 1346180"/>
              <a:gd name="csY3" fmla="*/ 1100598 h 1160793"/>
              <a:gd name="csX4" fmla="*/ 19269 w 1346180"/>
              <a:gd name="csY4" fmla="*/ 1110941 h 11607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46180" h="1160793">
                <a:moveTo>
                  <a:pt x="0" y="60581"/>
                </a:moveTo>
                <a:cubicBezTo>
                  <a:pt x="383286" y="20957"/>
                  <a:pt x="782630" y="-42527"/>
                  <a:pt x="1006821" y="41093"/>
                </a:cubicBezTo>
                <a:cubicBezTo>
                  <a:pt x="1231013" y="124713"/>
                  <a:pt x="1334808" y="385717"/>
                  <a:pt x="1345149" y="562301"/>
                </a:cubicBezTo>
                <a:cubicBezTo>
                  <a:pt x="1355490" y="738885"/>
                  <a:pt x="1289846" y="1009158"/>
                  <a:pt x="1068866" y="1100598"/>
                </a:cubicBezTo>
                <a:cubicBezTo>
                  <a:pt x="847886" y="1192038"/>
                  <a:pt x="452847" y="1165805"/>
                  <a:pt x="19269" y="1110941"/>
                </a:cubicBezTo>
              </a:path>
            </a:pathLst>
          </a:custGeom>
          <a:noFill/>
          <a:ln w="19050">
            <a:solidFill>
              <a:srgbClr val="8AA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EA39B169-F652-ECE8-4C70-A248713D3EE5}"/>
              </a:ext>
            </a:extLst>
          </p:cNvPr>
          <p:cNvGrpSpPr/>
          <p:nvPr/>
        </p:nvGrpSpPr>
        <p:grpSpPr>
          <a:xfrm>
            <a:off x="6026468" y="94049"/>
            <a:ext cx="483190" cy="431990"/>
            <a:chOff x="2230076" y="2272178"/>
            <a:chExt cx="483190" cy="431990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B6311D4-9D82-B78D-02D5-C39CAA3F9E39}"/>
                </a:ext>
              </a:extLst>
            </p:cNvPr>
            <p:cNvGrpSpPr/>
            <p:nvPr/>
          </p:nvGrpSpPr>
          <p:grpSpPr>
            <a:xfrm>
              <a:off x="2230076" y="2272178"/>
              <a:ext cx="483190" cy="431990"/>
              <a:chOff x="4998916" y="2816772"/>
              <a:chExt cx="3668238" cy="2425993"/>
            </a:xfrm>
          </p:grpSpPr>
          <p:sp>
            <p:nvSpPr>
              <p:cNvPr id="41" name="Rectangle : avec coins arrondis en haut 40">
                <a:extLst>
                  <a:ext uri="{FF2B5EF4-FFF2-40B4-BE49-F238E27FC236}">
                    <a16:creationId xmlns:a16="http://schemas.microsoft.com/office/drawing/2014/main" id="{367998B9-9DB2-2472-BDC5-4C79E670664E}"/>
                  </a:ext>
                </a:extLst>
              </p:cNvPr>
              <p:cNvSpPr/>
              <p:nvPr/>
            </p:nvSpPr>
            <p:spPr>
              <a:xfrm>
                <a:off x="4998916" y="2816772"/>
                <a:ext cx="3668238" cy="1713187"/>
              </a:xfrm>
              <a:prstGeom prst="round2SameRect">
                <a:avLst>
                  <a:gd name="adj1" fmla="val 14314"/>
                  <a:gd name="adj2" fmla="val 0"/>
                </a:avLst>
              </a:prstGeom>
              <a:solidFill>
                <a:srgbClr val="BDEAF3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 : avec coins arrondis en haut 42">
                <a:extLst>
                  <a:ext uri="{FF2B5EF4-FFF2-40B4-BE49-F238E27FC236}">
                    <a16:creationId xmlns:a16="http://schemas.microsoft.com/office/drawing/2014/main" id="{44581EF3-F06A-6035-2488-238E95CC1A11}"/>
                  </a:ext>
                </a:extLst>
              </p:cNvPr>
              <p:cNvSpPr/>
              <p:nvPr/>
            </p:nvSpPr>
            <p:spPr>
              <a:xfrm flipV="1">
                <a:off x="4998916" y="4424855"/>
                <a:ext cx="3668238" cy="817910"/>
              </a:xfrm>
              <a:prstGeom prst="round2SameRect">
                <a:avLst>
                  <a:gd name="adj1" fmla="val 14314"/>
                  <a:gd name="adj2" fmla="val 0"/>
                </a:avLst>
              </a:prstGeom>
              <a:solidFill>
                <a:srgbClr val="AE764B"/>
              </a:soli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C65D668C-58DB-3B0B-083F-9C87497F7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24785" t="12621" r="24946" b="12702"/>
              <a:stretch>
                <a:fillRect/>
              </a:stretch>
            </p:blipFill>
            <p:spPr>
              <a:xfrm>
                <a:off x="6446245" y="3166971"/>
                <a:ext cx="1612175" cy="1993606"/>
              </a:xfrm>
              <a:prstGeom prst="rect">
                <a:avLst/>
              </a:prstGeom>
              <a:ln w="28575">
                <a:noFill/>
              </a:ln>
            </p:spPr>
          </p:pic>
        </p:grpSp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517E6D03-11CB-A5D4-71BA-ACAB21640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9033" t="10396" r="18898" b="14996"/>
            <a:stretch>
              <a:fillRect/>
            </a:stretch>
          </p:blipFill>
          <p:spPr>
            <a:xfrm>
              <a:off x="2250296" y="2311079"/>
              <a:ext cx="180483" cy="144630"/>
            </a:xfrm>
            <a:prstGeom prst="rect">
              <a:avLst/>
            </a:prstGeom>
          </p:spPr>
        </p:pic>
      </p:grpSp>
      <p:pic>
        <p:nvPicPr>
          <p:cNvPr id="64" name="Image 63">
            <a:extLst>
              <a:ext uri="{FF2B5EF4-FFF2-40B4-BE49-F238E27FC236}">
                <a16:creationId xmlns:a16="http://schemas.microsoft.com/office/drawing/2014/main" id="{563A6D37-1FD5-38B2-449F-F2D42215A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alphaModFix amt="94000"/>
          </a:blip>
          <a:stretch>
            <a:fillRect/>
          </a:stretch>
        </p:blipFill>
        <p:spPr>
          <a:xfrm>
            <a:off x="8343080" y="629050"/>
            <a:ext cx="875140" cy="8078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9C2DBE7A-016B-CB33-1818-77C56E83C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7366412" y="-20356"/>
            <a:ext cx="420496" cy="388150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81E80775-8DE0-7074-6DC2-DAD663B1FEF5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8268917" y="32402"/>
            <a:ext cx="420496" cy="38815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A5DA11E-B510-49AE-52A2-D75308D78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3618" y="-328042"/>
            <a:ext cx="5910554" cy="367884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1E88410C-2003-6D46-06EA-985AFC56938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883" y="1060025"/>
            <a:ext cx="961990" cy="863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ADF045C-E7D4-6D51-0FC9-295B20897503}"/>
                  </a:ext>
                </a:extLst>
              </p:cNvPr>
              <p:cNvSpPr txBox="1"/>
              <p:nvPr/>
            </p:nvSpPr>
            <p:spPr>
              <a:xfrm>
                <a:off x="3033482" y="1892433"/>
                <a:ext cx="2139046" cy="3553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𝑝h𝑦𝑠</m:t>
                              </m:r>
                            </m:sup>
                          </m:sSubSup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𝐸𝑇𝑂</m:t>
                              </m:r>
                            </m:e>
                            <m:sub>
                              <m:r>
                                <a:rPr lang="fr-F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7ADF045C-E7D4-6D51-0FC9-295B20897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82" y="1892433"/>
                <a:ext cx="2139046" cy="355354"/>
              </a:xfrm>
              <a:prstGeom prst="rect">
                <a:avLst/>
              </a:prstGeom>
              <a:blipFill>
                <a:blip r:embed="rId1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3" name="Image 632">
            <a:extLst>
              <a:ext uri="{FF2B5EF4-FFF2-40B4-BE49-F238E27FC236}">
                <a16:creationId xmlns:a16="http://schemas.microsoft.com/office/drawing/2014/main" id="{0292153A-7C9A-58D4-184A-311F4D55D4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5519" y="630797"/>
            <a:ext cx="7759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8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">
            <a:extLst>
              <a:ext uri="{FF2B5EF4-FFF2-40B4-BE49-F238E27FC236}">
                <a16:creationId xmlns:a16="http://schemas.microsoft.com/office/drawing/2014/main" id="{8C60AB24-9B83-C1B3-D01D-C6B57C3B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8696"/>
            <a:ext cx="7772400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2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E0072-8F92-3A64-D4DC-394A83EBE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DB107EF-8158-BD89-814B-21FB4A7C4673}"/>
              </a:ext>
            </a:extLst>
          </p:cNvPr>
          <p:cNvSpPr/>
          <p:nvPr/>
        </p:nvSpPr>
        <p:spPr>
          <a:xfrm>
            <a:off x="283029" y="1251861"/>
            <a:ext cx="7500257" cy="489857"/>
          </a:xfrm>
          <a:prstGeom prst="roundRect">
            <a:avLst/>
          </a:prstGeom>
          <a:solidFill>
            <a:srgbClr val="E1E1E1"/>
          </a:solidFill>
          <a:ln w="28575">
            <a:solidFill>
              <a:schemeClr val="tx2">
                <a:alpha val="3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20"/>
              </a:lnSpc>
            </a:pPr>
            <a:r>
              <a:rPr lang="fr-FR" sz="1600" noProof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Forçage climatique</a:t>
            </a:r>
          </a:p>
          <a:p>
            <a:pPr algn="ctr">
              <a:lnSpc>
                <a:spcPts val="1620"/>
              </a:lnSpc>
            </a:pPr>
            <a:r>
              <a:rPr lang="fr-FR" sz="1600" noProof="0" dirty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(commun à tous les scénarios)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84C051-16FE-2031-95E3-13E6DCA52136}"/>
              </a:ext>
            </a:extLst>
          </p:cNvPr>
          <p:cNvGrpSpPr/>
          <p:nvPr/>
        </p:nvGrpSpPr>
        <p:grpSpPr>
          <a:xfrm>
            <a:off x="283029" y="2392245"/>
            <a:ext cx="2188029" cy="1143000"/>
            <a:chOff x="283029" y="1349829"/>
            <a:chExt cx="2188029" cy="114300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2BF322A4-BE0E-928E-63B0-71ED281E9C42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FEEFBC"/>
            </a:solidFill>
            <a:ln>
              <a:solidFill>
                <a:srgbClr val="E9AA4A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47B29AC-E58F-72A1-D583-7159E15DB6B2}"/>
                </a:ext>
              </a:extLst>
            </p:cNvPr>
            <p:cNvSpPr txBox="1"/>
            <p:nvPr/>
          </p:nvSpPr>
          <p:spPr>
            <a:xfrm>
              <a:off x="487730" y="1373544"/>
              <a:ext cx="17482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Scénario 1</a:t>
              </a:r>
            </a:p>
            <a:p>
              <a:pPr algn="ctr"/>
              <a:r>
                <a:rPr lang="fr-FR" sz="1400" noProof="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Modèle sol-eau basé sur la physique </a:t>
              </a:r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14D75333-F0C9-1AC5-CD26-703F36CB85EA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74BD7C8-21AC-DCED-9CFA-7CD1729D9F2A}"/>
                </a:ext>
              </a:extLst>
            </p:cNvPr>
            <p:cNvSpPr txBox="1"/>
            <p:nvPr/>
          </p:nvSpPr>
          <p:spPr>
            <a:xfrm>
              <a:off x="283029" y="2123093"/>
              <a:ext cx="21880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Irrigation à base de règles</a:t>
              </a:r>
            </a:p>
          </p:txBody>
        </p:sp>
      </p:grpSp>
      <p:cxnSp>
        <p:nvCxnSpPr>
          <p:cNvPr id="12" name="Connecteur en angle 11">
            <a:extLst>
              <a:ext uri="{FF2B5EF4-FFF2-40B4-BE49-F238E27FC236}">
                <a16:creationId xmlns:a16="http://schemas.microsoft.com/office/drawing/2014/main" id="{EB1C9B75-8A48-45C8-6452-C5A544C23024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rot="5400000">
            <a:off x="2379838" y="738924"/>
            <a:ext cx="650527" cy="2656114"/>
          </a:xfrm>
          <a:prstGeom prst="bentConnector3">
            <a:avLst/>
          </a:prstGeom>
          <a:ln w="19050">
            <a:solidFill>
              <a:srgbClr val="F6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86A162A-AB41-F6D0-F5C9-23E2E8E3EAF9}"/>
              </a:ext>
            </a:extLst>
          </p:cNvPr>
          <p:cNvGrpSpPr/>
          <p:nvPr/>
        </p:nvGrpSpPr>
        <p:grpSpPr>
          <a:xfrm>
            <a:off x="5558781" y="2392245"/>
            <a:ext cx="2255746" cy="1143000"/>
            <a:chOff x="249174" y="1349829"/>
            <a:chExt cx="2255746" cy="1143000"/>
          </a:xfrm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7497C33B-9E39-E046-E4A8-1EEEB4DA8A74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0E9F9"/>
            </a:solidFill>
            <a:ln>
              <a:solidFill>
                <a:srgbClr val="8AAED6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C370E64-ECCD-5622-44AF-9F56AECA3EDC}"/>
                </a:ext>
              </a:extLst>
            </p:cNvPr>
            <p:cNvSpPr txBox="1"/>
            <p:nvPr/>
          </p:nvSpPr>
          <p:spPr>
            <a:xfrm>
              <a:off x="491514" y="1370284"/>
              <a:ext cx="1807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Scénario 3</a:t>
              </a:r>
            </a:p>
            <a:p>
              <a:pPr algn="ctr"/>
              <a:r>
                <a:rPr lang="fr-FR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Modèle sol-eau basé sur la physique </a:t>
              </a:r>
            </a:p>
            <a:p>
              <a:pPr algn="ctr"/>
              <a:endParaRPr lang="fr-FR" sz="1400" noProof="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16" name="Rectangle : avec coins arrondis en haut 15">
              <a:extLst>
                <a:ext uri="{FF2B5EF4-FFF2-40B4-BE49-F238E27FC236}">
                  <a16:creationId xmlns:a16="http://schemas.microsoft.com/office/drawing/2014/main" id="{5829B9CF-6E04-3E0C-6037-BFC8A653DEFA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4395BA9-ADE1-CFAE-0429-45C1EFCA61F6}"/>
                </a:ext>
              </a:extLst>
            </p:cNvPr>
            <p:cNvSpPr txBox="1"/>
            <p:nvPr/>
          </p:nvSpPr>
          <p:spPr>
            <a:xfrm>
              <a:off x="249174" y="2131329"/>
              <a:ext cx="2255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Neuro ODE + </a:t>
              </a:r>
              <a:r>
                <a:rPr lang="fr-FR" sz="1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Contrôle RL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16DA579-A911-1FDF-CB6F-E8EE407E2AD0}"/>
              </a:ext>
            </a:extLst>
          </p:cNvPr>
          <p:cNvGrpSpPr/>
          <p:nvPr/>
        </p:nvGrpSpPr>
        <p:grpSpPr>
          <a:xfrm>
            <a:off x="2877574" y="2392244"/>
            <a:ext cx="2305505" cy="1143001"/>
            <a:chOff x="224289" y="1349828"/>
            <a:chExt cx="2305505" cy="1143001"/>
          </a:xfrm>
        </p:grpSpPr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ABD35A50-04BC-A9E7-F1B2-94F64BB1F6FB}"/>
                </a:ext>
              </a:extLst>
            </p:cNvPr>
            <p:cNvSpPr/>
            <p:nvPr/>
          </p:nvSpPr>
          <p:spPr>
            <a:xfrm>
              <a:off x="283029" y="1349829"/>
              <a:ext cx="2188029" cy="1143000"/>
            </a:xfrm>
            <a:prstGeom prst="roundRect">
              <a:avLst>
                <a:gd name="adj" fmla="val 6555"/>
              </a:avLst>
            </a:prstGeom>
            <a:solidFill>
              <a:srgbClr val="EFF8DA"/>
            </a:solidFill>
            <a:ln>
              <a:solidFill>
                <a:srgbClr val="98BB88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3327B85-DA38-9746-4333-B6D7527B2E91}"/>
                </a:ext>
              </a:extLst>
            </p:cNvPr>
            <p:cNvSpPr txBox="1"/>
            <p:nvPr/>
          </p:nvSpPr>
          <p:spPr>
            <a:xfrm>
              <a:off x="496739" y="1349828"/>
              <a:ext cx="17971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Scénario 2</a:t>
              </a:r>
            </a:p>
            <a:p>
              <a:pPr algn="ctr"/>
              <a:r>
                <a:rPr lang="fr-FR" sz="14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Modèle sol-eau basé sur la physique </a:t>
              </a:r>
            </a:p>
          </p:txBody>
        </p:sp>
        <p:sp>
          <p:nvSpPr>
            <p:cNvPr id="21" name="Rectangle : avec coins arrondis en haut 20">
              <a:extLst>
                <a:ext uri="{FF2B5EF4-FFF2-40B4-BE49-F238E27FC236}">
                  <a16:creationId xmlns:a16="http://schemas.microsoft.com/office/drawing/2014/main" id="{E76107F0-5750-8563-6AEC-2949378DD82A}"/>
                </a:ext>
              </a:extLst>
            </p:cNvPr>
            <p:cNvSpPr/>
            <p:nvPr/>
          </p:nvSpPr>
          <p:spPr>
            <a:xfrm rot="10800000">
              <a:off x="307521" y="2088493"/>
              <a:ext cx="2139045" cy="393450"/>
            </a:xfrm>
            <a:prstGeom prst="round2SameRect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F64F8C9A-C3B2-8905-E79A-45E600CEC3D0}"/>
                </a:ext>
              </a:extLst>
            </p:cNvPr>
            <p:cNvSpPr txBox="1"/>
            <p:nvPr/>
          </p:nvSpPr>
          <p:spPr>
            <a:xfrm>
              <a:off x="224289" y="2123092"/>
              <a:ext cx="23055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Contrôle par RL</a:t>
              </a:r>
            </a:p>
          </p:txBody>
        </p:sp>
      </p:grpSp>
      <p:cxnSp>
        <p:nvCxnSpPr>
          <p:cNvPr id="24" name="Connecteur en angle 23">
            <a:extLst>
              <a:ext uri="{FF2B5EF4-FFF2-40B4-BE49-F238E27FC236}">
                <a16:creationId xmlns:a16="http://schemas.microsoft.com/office/drawing/2014/main" id="{429231E9-AC34-573A-C462-EB1CBC6C4EF9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 rot="5400000">
            <a:off x="3706481" y="2065567"/>
            <a:ext cx="650527" cy="2829"/>
          </a:xfrm>
          <a:prstGeom prst="bentConnector3">
            <a:avLst>
              <a:gd name="adj1" fmla="val 50000"/>
            </a:avLst>
          </a:prstGeom>
          <a:ln w="19050">
            <a:solidFill>
              <a:srgbClr val="92BB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>
            <a:extLst>
              <a:ext uri="{FF2B5EF4-FFF2-40B4-BE49-F238E27FC236}">
                <a16:creationId xmlns:a16="http://schemas.microsoft.com/office/drawing/2014/main" id="{B752F87A-F8DB-037B-8F79-4A648936AC2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16200000" flipH="1">
            <a:off x="5034641" y="740234"/>
            <a:ext cx="650527" cy="2653493"/>
          </a:xfrm>
          <a:prstGeom prst="bentConnector3">
            <a:avLst>
              <a:gd name="adj1" fmla="val 50000"/>
            </a:avLst>
          </a:prstGeom>
          <a:ln w="19050">
            <a:solidFill>
              <a:srgbClr val="92B6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75F7F683-DCC7-CE05-4C95-6477CC218F60}"/>
              </a:ext>
            </a:extLst>
          </p:cNvPr>
          <p:cNvGrpSpPr/>
          <p:nvPr/>
        </p:nvGrpSpPr>
        <p:grpSpPr>
          <a:xfrm>
            <a:off x="283029" y="3830517"/>
            <a:ext cx="2188029" cy="735164"/>
            <a:chOff x="324880" y="4498030"/>
            <a:chExt cx="2188029" cy="735164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CB52A8DC-45A3-D499-53B0-8DFFBDD8B542}"/>
                </a:ext>
              </a:extLst>
            </p:cNvPr>
            <p:cNvGrpSpPr/>
            <p:nvPr/>
          </p:nvGrpSpPr>
          <p:grpSpPr>
            <a:xfrm>
              <a:off x="324880" y="4498030"/>
              <a:ext cx="2188029" cy="720581"/>
              <a:chOff x="324880" y="4498030"/>
              <a:chExt cx="2188029" cy="720581"/>
            </a:xfrm>
          </p:grpSpPr>
          <p:sp>
            <p:nvSpPr>
              <p:cNvPr id="35" name="Rectangle : coins arrondis 34">
                <a:extLst>
                  <a:ext uri="{FF2B5EF4-FFF2-40B4-BE49-F238E27FC236}">
                    <a16:creationId xmlns:a16="http://schemas.microsoft.com/office/drawing/2014/main" id="{CE7536AD-E1B4-3D82-4253-6EC901BE0652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EEFBC">
                  <a:alpha val="68000"/>
                </a:srgbClr>
              </a:solidFill>
              <a:ln>
                <a:solidFill>
                  <a:srgbClr val="E9AA4A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36" name="Rectangle : avec coins arrondis en haut 35">
                <a:extLst>
                  <a:ext uri="{FF2B5EF4-FFF2-40B4-BE49-F238E27FC236}">
                    <a16:creationId xmlns:a16="http://schemas.microsoft.com/office/drawing/2014/main" id="{7ED61BBD-F424-4C35-5077-C3656F8078B1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E0AC137-DFA3-AB5C-53C2-ED0F9DFD4094}"/>
                  </a:ext>
                </a:extLst>
              </p:cNvPr>
              <p:cNvSpPr txBox="1"/>
              <p:nvPr/>
            </p:nvSpPr>
            <p:spPr>
              <a:xfrm>
                <a:off x="694178" y="4550543"/>
                <a:ext cx="14494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Règles d’E</a:t>
                </a:r>
                <a:r>
                  <a:rPr lang="fr-FR" sz="1400" noProof="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xpert</a:t>
                </a:r>
                <a:endParaRPr lang="fr-FR" sz="1400" noProof="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2C87C501-EB8C-A8AE-8B89-FB992455CCD5}"/>
                    </a:ext>
                  </a:extLst>
                </p:cNvPr>
                <p:cNvSpPr txBox="1"/>
                <p:nvPr/>
              </p:nvSpPr>
              <p:spPr>
                <a:xfrm>
                  <a:off x="343154" y="4896563"/>
                  <a:ext cx="2145263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3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fr-FR" sz="13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FR" sz="13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1300" b="0" i="1" noProof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FR" sz="1300" b="0" i="1" noProof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sz="1300" b="0" i="1" noProof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sz="1300" noProof="0" dirty="0"/>
                </a:p>
              </p:txBody>
            </p:sp>
          </mc:Choice>
          <mc:Fallback xmlns="">
            <p:sp>
              <p:nvSpPr>
                <p:cNvPr id="39" name="ZoneTexte 38">
                  <a:extLst>
                    <a:ext uri="{FF2B5EF4-FFF2-40B4-BE49-F238E27FC236}">
                      <a16:creationId xmlns:a16="http://schemas.microsoft.com/office/drawing/2014/main" id="{2C87C501-EB8C-A8AE-8B89-FB992455C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154" y="4896563"/>
                  <a:ext cx="2145263" cy="336631"/>
                </a:xfrm>
                <a:prstGeom prst="rect">
                  <a:avLst/>
                </a:prstGeom>
                <a:blipFill>
                  <a:blip r:embed="rId2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4D91CF9-B373-1E58-6524-787DAB1741D0}"/>
                  </a:ext>
                </a:extLst>
              </p:cNvPr>
              <p:cNvSpPr txBox="1"/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400" b="0" i="1" noProof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400" noProof="0" dirty="0"/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74D91CF9-B373-1E58-6524-787DAB17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5" y="5900254"/>
                <a:ext cx="2169400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6E5DD1F-EB73-52D5-D80F-2EEDFEB7D3A6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1377044" y="3535245"/>
            <a:ext cx="0" cy="295272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ACF28A6-2BB5-0D02-C93C-D19A016A524E}"/>
              </a:ext>
            </a:extLst>
          </p:cNvPr>
          <p:cNvCxnSpPr>
            <a:cxnSpLocks/>
            <a:stCxn id="35" idx="2"/>
            <a:endCxn id="40" idx="0"/>
          </p:cNvCxnSpPr>
          <p:nvPr/>
        </p:nvCxnSpPr>
        <p:spPr>
          <a:xfrm flipH="1">
            <a:off x="1361865" y="4551098"/>
            <a:ext cx="15179" cy="1349156"/>
          </a:xfrm>
          <a:prstGeom prst="straightConnector1">
            <a:avLst/>
          </a:prstGeom>
          <a:ln w="19050">
            <a:solidFill>
              <a:srgbClr val="F7C0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938521F0-3E87-12E6-CCA5-28CA6E71C62A}"/>
              </a:ext>
            </a:extLst>
          </p:cNvPr>
          <p:cNvGrpSpPr/>
          <p:nvPr/>
        </p:nvGrpSpPr>
        <p:grpSpPr>
          <a:xfrm>
            <a:off x="2936314" y="3830517"/>
            <a:ext cx="2188029" cy="736570"/>
            <a:chOff x="2933486" y="4498029"/>
            <a:chExt cx="2188029" cy="736570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F0F61A8D-4F6C-4CC4-8F31-A8B9746E795E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51" name="Rectangle : coins arrondis 50">
                <a:extLst>
                  <a:ext uri="{FF2B5EF4-FFF2-40B4-BE49-F238E27FC236}">
                    <a16:creationId xmlns:a16="http://schemas.microsoft.com/office/drawing/2014/main" id="{7EC714D8-4341-D0E0-2FEB-52632C6A31C1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F0F9DB">
                  <a:alpha val="68000"/>
                </a:srgbClr>
              </a:solidFill>
              <a:ln>
                <a:solidFill>
                  <a:srgbClr val="98BB88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52" name="Rectangle : avec coins arrondis en haut 51">
                <a:extLst>
                  <a:ext uri="{FF2B5EF4-FFF2-40B4-BE49-F238E27FC236}">
                    <a16:creationId xmlns:a16="http://schemas.microsoft.com/office/drawing/2014/main" id="{58F059D1-EE16-423F-D70F-81F8D01D90A3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07E1623-051B-2BED-1C61-9506969AB5B5}"/>
                  </a:ext>
                </a:extLst>
              </p:cNvPr>
              <p:cNvSpPr txBox="1"/>
              <p:nvPr/>
            </p:nvSpPr>
            <p:spPr>
              <a:xfrm>
                <a:off x="887341" y="4550543"/>
                <a:ext cx="1063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noProof="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Agent PPO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C38B61B-5FBF-B54E-F57B-4439CD8A1F3E}"/>
                    </a:ext>
                  </a:extLst>
                </p:cNvPr>
                <p:cNvSpPr txBox="1"/>
                <p:nvPr/>
              </p:nvSpPr>
              <p:spPr>
                <a:xfrm>
                  <a:off x="2976252" y="4897968"/>
                  <a:ext cx="2139046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3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sz="1300" noProof="0" dirty="0"/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C38B61B-5FBF-B54E-F57B-4439CD8A1F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6252" y="4897968"/>
                  <a:ext cx="2139046" cy="336631"/>
                </a:xfrm>
                <a:prstGeom prst="rect">
                  <a:avLst/>
                </a:prstGeom>
                <a:blipFill>
                  <a:blip r:embed="rId4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8174EB9-B601-7516-4B57-0D09C2F86A04}"/>
                  </a:ext>
                </a:extLst>
              </p:cNvPr>
              <p:cNvSpPr txBox="1"/>
              <p:nvPr/>
            </p:nvSpPr>
            <p:spPr>
              <a:xfrm>
                <a:off x="2933486" y="5900254"/>
                <a:ext cx="2193684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b="0" i="1" noProof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b="0" i="1" noProof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400" noProof="0" dirty="0"/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38174EB9-B601-7516-4B57-0D09C2F86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486" y="5900254"/>
                <a:ext cx="2193684" cy="326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006EEB2-3489-AC84-A893-908193882880}"/>
              </a:ext>
            </a:extLst>
          </p:cNvPr>
          <p:cNvCxnSpPr>
            <a:cxnSpLocks/>
            <a:stCxn id="19" idx="2"/>
            <a:endCxn id="51" idx="0"/>
          </p:cNvCxnSpPr>
          <p:nvPr/>
        </p:nvCxnSpPr>
        <p:spPr>
          <a:xfrm>
            <a:off x="4030329" y="3535245"/>
            <a:ext cx="0" cy="295272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88AAF9E2-C59D-3F59-9EE6-FAB0635C290F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 flipH="1">
            <a:off x="4030328" y="4551098"/>
            <a:ext cx="1" cy="1349156"/>
          </a:xfrm>
          <a:prstGeom prst="straightConnector1">
            <a:avLst/>
          </a:prstGeom>
          <a:ln w="19050">
            <a:solidFill>
              <a:srgbClr val="98B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0D5EEF1F-2C32-B753-BD31-CC6CC632EDA9}"/>
              </a:ext>
            </a:extLst>
          </p:cNvPr>
          <p:cNvGrpSpPr/>
          <p:nvPr/>
        </p:nvGrpSpPr>
        <p:grpSpPr>
          <a:xfrm>
            <a:off x="5532457" y="4901182"/>
            <a:ext cx="2344755" cy="720581"/>
            <a:chOff x="2873307" y="4498029"/>
            <a:chExt cx="2344755" cy="720581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70B9587A-E2BB-B03B-90E2-F70F9376A41A}"/>
                </a:ext>
              </a:extLst>
            </p:cNvPr>
            <p:cNvGrpSpPr/>
            <p:nvPr/>
          </p:nvGrpSpPr>
          <p:grpSpPr>
            <a:xfrm>
              <a:off x="2933486" y="4498029"/>
              <a:ext cx="2188029" cy="720581"/>
              <a:chOff x="324880" y="4498030"/>
              <a:chExt cx="2188029" cy="720581"/>
            </a:xfrm>
          </p:grpSpPr>
          <p:sp>
            <p:nvSpPr>
              <p:cNvPr id="71" name="Rectangle : coins arrondis 70">
                <a:extLst>
                  <a:ext uri="{FF2B5EF4-FFF2-40B4-BE49-F238E27FC236}">
                    <a16:creationId xmlns:a16="http://schemas.microsoft.com/office/drawing/2014/main" id="{9B1EFB9F-DD4D-0B53-9929-F88451141E0E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72" name="Rectangle : avec coins arrondis en haut 71">
                <a:extLst>
                  <a:ext uri="{FF2B5EF4-FFF2-40B4-BE49-F238E27FC236}">
                    <a16:creationId xmlns:a16="http://schemas.microsoft.com/office/drawing/2014/main" id="{C8B61CC0-AE8A-9281-4472-F48D326B9039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73" name="ZoneTexte 72">
                <a:extLst>
                  <a:ext uri="{FF2B5EF4-FFF2-40B4-BE49-F238E27FC236}">
                    <a16:creationId xmlns:a16="http://schemas.microsoft.com/office/drawing/2014/main" id="{2403FAA8-F590-7AA0-5E58-A6E09BB80C7E}"/>
                  </a:ext>
                </a:extLst>
              </p:cNvPr>
              <p:cNvSpPr txBox="1"/>
              <p:nvPr/>
            </p:nvSpPr>
            <p:spPr>
              <a:xfrm>
                <a:off x="887342" y="4550543"/>
                <a:ext cx="10631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400" noProof="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Agent PPO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E2439BDD-FFA0-A5EC-5883-DA5127D203C9}"/>
                    </a:ext>
                  </a:extLst>
                </p:cNvPr>
                <p:cNvSpPr txBox="1"/>
                <p:nvPr/>
              </p:nvSpPr>
              <p:spPr>
                <a:xfrm>
                  <a:off x="2873307" y="4881034"/>
                  <a:ext cx="2344755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3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i="1" noProof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fr-FR" sz="13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fr-FR" sz="1300" i="1" noProof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sz="1300" noProof="0" dirty="0"/>
                </a:p>
              </p:txBody>
            </p:sp>
          </mc:Choice>
          <mc:Fallback xmlns="">
            <p:sp>
              <p:nvSpPr>
                <p:cNvPr id="70" name="ZoneTexte 69">
                  <a:extLst>
                    <a:ext uri="{FF2B5EF4-FFF2-40B4-BE49-F238E27FC236}">
                      <a16:creationId xmlns:a16="http://schemas.microsoft.com/office/drawing/2014/main" id="{E2439BDD-FFA0-A5EC-5883-DA5127D203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307" y="4881034"/>
                  <a:ext cx="2344755" cy="336631"/>
                </a:xfrm>
                <a:prstGeom prst="rect">
                  <a:avLst/>
                </a:prstGeom>
                <a:blipFill>
                  <a:blip r:embed="rId6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96E37232-939E-6224-0755-00A1549D9599}"/>
              </a:ext>
            </a:extLst>
          </p:cNvPr>
          <p:cNvGrpSpPr/>
          <p:nvPr/>
        </p:nvGrpSpPr>
        <p:grpSpPr>
          <a:xfrm>
            <a:off x="5542763" y="3830517"/>
            <a:ext cx="2289612" cy="736570"/>
            <a:chOff x="2883613" y="4498029"/>
            <a:chExt cx="2289612" cy="736570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D51BDE7-0453-1E12-86DE-3C1A72D4C1E4}"/>
                </a:ext>
              </a:extLst>
            </p:cNvPr>
            <p:cNvGrpSpPr/>
            <p:nvPr/>
          </p:nvGrpSpPr>
          <p:grpSpPr>
            <a:xfrm>
              <a:off x="2883613" y="4498029"/>
              <a:ext cx="2287806" cy="720581"/>
              <a:chOff x="275007" y="4498030"/>
              <a:chExt cx="2287806" cy="720581"/>
            </a:xfrm>
          </p:grpSpPr>
          <p:sp>
            <p:nvSpPr>
              <p:cNvPr id="77" name="Rectangle : coins arrondis 76">
                <a:extLst>
                  <a:ext uri="{FF2B5EF4-FFF2-40B4-BE49-F238E27FC236}">
                    <a16:creationId xmlns:a16="http://schemas.microsoft.com/office/drawing/2014/main" id="{DA539BD6-0076-C647-21BD-5DD722592018}"/>
                  </a:ext>
                </a:extLst>
              </p:cNvPr>
              <p:cNvSpPr/>
              <p:nvPr/>
            </p:nvSpPr>
            <p:spPr>
              <a:xfrm>
                <a:off x="324880" y="4498030"/>
                <a:ext cx="2188029" cy="720581"/>
              </a:xfrm>
              <a:prstGeom prst="roundRect">
                <a:avLst>
                  <a:gd name="adj" fmla="val 11631"/>
                </a:avLst>
              </a:prstGeom>
              <a:solidFill>
                <a:srgbClr val="D8E1F1">
                  <a:alpha val="68000"/>
                </a:srgbClr>
              </a:solidFill>
              <a:ln>
                <a:solidFill>
                  <a:srgbClr val="92B6E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78" name="Rectangle : avec coins arrondis en haut 77">
                <a:extLst>
                  <a:ext uri="{FF2B5EF4-FFF2-40B4-BE49-F238E27FC236}">
                    <a16:creationId xmlns:a16="http://schemas.microsoft.com/office/drawing/2014/main" id="{860C0F53-8939-671C-F275-55F2D2D59A5C}"/>
                  </a:ext>
                </a:extLst>
              </p:cNvPr>
              <p:cNvSpPr/>
              <p:nvPr/>
            </p:nvSpPr>
            <p:spPr>
              <a:xfrm rot="10800000">
                <a:off x="349371" y="4910327"/>
                <a:ext cx="2139045" cy="280251"/>
              </a:xfrm>
              <a:prstGeom prst="round2SameRect">
                <a:avLst>
                  <a:gd name="adj1" fmla="val 27394"/>
                  <a:gd name="adj2" fmla="val 0"/>
                </a:avLst>
              </a:prstGeom>
              <a:solidFill>
                <a:schemeClr val="bg1">
                  <a:alpha val="7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79" name="ZoneTexte 78">
                <a:extLst>
                  <a:ext uri="{FF2B5EF4-FFF2-40B4-BE49-F238E27FC236}">
                    <a16:creationId xmlns:a16="http://schemas.microsoft.com/office/drawing/2014/main" id="{2BE68194-94C8-DB9E-3D16-E6AE2A8C82AD}"/>
                  </a:ext>
                </a:extLst>
              </p:cNvPr>
              <p:cNvSpPr txBox="1"/>
              <p:nvPr/>
            </p:nvSpPr>
            <p:spPr>
              <a:xfrm>
                <a:off x="275007" y="4513967"/>
                <a:ext cx="2287806" cy="425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ts val="1280"/>
                  </a:lnSpc>
                </a:pPr>
                <a:r>
                  <a:rPr lang="fr-FR" sz="1400" noProof="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Neural ODE</a:t>
                </a:r>
              </a:p>
              <a:p>
                <a:pPr algn="ctr">
                  <a:lnSpc>
                    <a:spcPts val="1280"/>
                  </a:lnSpc>
                </a:pPr>
                <a:r>
                  <a:rPr lang="fr-FR" sz="1100" noProof="0" dirty="0">
                    <a:latin typeface="Lato Light" panose="020F0502020204030203" pitchFamily="34" charset="0"/>
                    <a:ea typeface="Lato Light" panose="020F0502020204030203" pitchFamily="34" charset="0"/>
                    <a:cs typeface="Lato Light" panose="020F0502020204030203" pitchFamily="34" charset="0"/>
                  </a:rPr>
                  <a:t>Dynamique résiduelle sol-humidité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F06350E9-2E12-B9B2-B4BF-0F476936DB49}"/>
                    </a:ext>
                  </a:extLst>
                </p:cNvPr>
                <p:cNvSpPr txBox="1"/>
                <p:nvPr/>
              </p:nvSpPr>
              <p:spPr>
                <a:xfrm>
                  <a:off x="2922403" y="4897968"/>
                  <a:ext cx="2250822" cy="3366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30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fr-FR" sz="130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fr-FR" sz="1300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1300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fr-FR" sz="13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𝑝h𝑦𝑠</m:t>
                                </m:r>
                              </m:sup>
                            </m:sSubSup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fr-FR" sz="130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300" b="0" i="1" noProof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fr-FR" sz="1300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fr-FR" sz="1300" b="0" i="1" noProof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fr-FR" sz="1300" i="1" noProof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𝐸𝑇𝑂</m:t>
                                </m:r>
                              </m:e>
                              <m:sub>
                                <m:r>
                                  <a:rPr lang="fr-FR" sz="1300" i="1" noProof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fr-FR" sz="1300" noProof="0" dirty="0"/>
                </a:p>
              </p:txBody>
            </p:sp>
          </mc:Choice>
          <mc:Fallback xmlns="">
            <p:sp>
              <p:nvSpPr>
                <p:cNvPr id="76" name="ZoneTexte 75">
                  <a:extLst>
                    <a:ext uri="{FF2B5EF4-FFF2-40B4-BE49-F238E27FC236}">
                      <a16:creationId xmlns:a16="http://schemas.microsoft.com/office/drawing/2014/main" id="{F06350E9-2E12-B9B2-B4BF-0F476936DB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2403" y="4897968"/>
                  <a:ext cx="2250822" cy="336631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5EAD8502-1917-C7D8-5533-CE74F90087DA}"/>
              </a:ext>
            </a:extLst>
          </p:cNvPr>
          <p:cNvCxnSpPr>
            <a:cxnSpLocks/>
            <a:stCxn id="77" idx="2"/>
            <a:endCxn id="71" idx="0"/>
          </p:cNvCxnSpPr>
          <p:nvPr/>
        </p:nvCxnSpPr>
        <p:spPr>
          <a:xfrm>
            <a:off x="6686651" y="4551098"/>
            <a:ext cx="0" cy="350084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14B98D4A-368A-935F-4680-50C8F0765C4C}"/>
              </a:ext>
            </a:extLst>
          </p:cNvPr>
          <p:cNvCxnSpPr>
            <a:cxnSpLocks/>
            <a:stCxn id="14" idx="2"/>
            <a:endCxn id="77" idx="0"/>
          </p:cNvCxnSpPr>
          <p:nvPr/>
        </p:nvCxnSpPr>
        <p:spPr>
          <a:xfrm>
            <a:off x="6686651" y="3535245"/>
            <a:ext cx="0" cy="295272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570AE4D5-CB9B-59FE-7D39-AA0320B33AFA}"/>
                  </a:ext>
                </a:extLst>
              </p:cNvPr>
              <p:cNvSpPr txBox="1"/>
              <p:nvPr/>
            </p:nvSpPr>
            <p:spPr>
              <a:xfrm>
                <a:off x="5589808" y="5900254"/>
                <a:ext cx="2193684" cy="326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noProof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1400" i="1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i="1" noProof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400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fr-FR" sz="1400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fr-FR" sz="1400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400" noProof="0" dirty="0"/>
              </a:p>
            </p:txBody>
          </p:sp>
        </mc:Choice>
        <mc:Fallback xmlns="">
          <p:sp>
            <p:nvSpPr>
              <p:cNvPr id="91" name="ZoneTexte 90">
                <a:extLst>
                  <a:ext uri="{FF2B5EF4-FFF2-40B4-BE49-F238E27FC236}">
                    <a16:creationId xmlns:a16="http://schemas.microsoft.com/office/drawing/2014/main" id="{570AE4D5-CB9B-59FE-7D39-AA0320B33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808" y="5900254"/>
                <a:ext cx="2193684" cy="3269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A76295A8-C239-971F-C6ED-EC430A63FEF2}"/>
              </a:ext>
            </a:extLst>
          </p:cNvPr>
          <p:cNvCxnSpPr>
            <a:cxnSpLocks/>
            <a:stCxn id="71" idx="2"/>
            <a:endCxn id="91" idx="0"/>
          </p:cNvCxnSpPr>
          <p:nvPr/>
        </p:nvCxnSpPr>
        <p:spPr>
          <a:xfrm flipH="1">
            <a:off x="6686650" y="5621763"/>
            <a:ext cx="1" cy="278491"/>
          </a:xfrm>
          <a:prstGeom prst="straightConnector1">
            <a:avLst/>
          </a:prstGeom>
          <a:ln w="19050">
            <a:solidFill>
              <a:srgbClr val="8AAE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orme libre 100">
            <a:extLst>
              <a:ext uri="{FF2B5EF4-FFF2-40B4-BE49-F238E27FC236}">
                <a16:creationId xmlns:a16="http://schemas.microsoft.com/office/drawing/2014/main" id="{3982190F-8D86-AC21-C67C-7F27654D7610}"/>
              </a:ext>
            </a:extLst>
          </p:cNvPr>
          <p:cNvSpPr/>
          <p:nvPr/>
        </p:nvSpPr>
        <p:spPr>
          <a:xfrm>
            <a:off x="6684265" y="3606854"/>
            <a:ext cx="1277620" cy="1112163"/>
          </a:xfrm>
          <a:custGeom>
            <a:avLst/>
            <a:gdLst>
              <a:gd name="csX0" fmla="*/ 0 w 1329587"/>
              <a:gd name="csY0" fmla="*/ 44089 h 1190275"/>
              <a:gd name="csX1" fmla="*/ 987552 w 1329587"/>
              <a:gd name="csY1" fmla="*/ 53233 h 1190275"/>
              <a:gd name="csX2" fmla="*/ 1325880 w 1329587"/>
              <a:gd name="csY2" fmla="*/ 574441 h 1190275"/>
              <a:gd name="csX3" fmla="*/ 1088136 w 1329587"/>
              <a:gd name="csY3" fmla="*/ 1141369 h 1190275"/>
              <a:gd name="csX4" fmla="*/ 0 w 1329587"/>
              <a:gd name="csY4" fmla="*/ 1123081 h 1190275"/>
              <a:gd name="csX0" fmla="*/ 0 w 1348856"/>
              <a:gd name="csY0" fmla="*/ 60581 h 1178135"/>
              <a:gd name="csX1" fmla="*/ 1006821 w 1348856"/>
              <a:gd name="csY1" fmla="*/ 41093 h 1178135"/>
              <a:gd name="csX2" fmla="*/ 1345149 w 1348856"/>
              <a:gd name="csY2" fmla="*/ 562301 h 1178135"/>
              <a:gd name="csX3" fmla="*/ 1107405 w 1348856"/>
              <a:gd name="csY3" fmla="*/ 1129229 h 1178135"/>
              <a:gd name="csX4" fmla="*/ 19269 w 1348856"/>
              <a:gd name="csY4" fmla="*/ 1110941 h 1178135"/>
              <a:gd name="csX0" fmla="*/ 0 w 1346180"/>
              <a:gd name="csY0" fmla="*/ 60581 h 1160793"/>
              <a:gd name="csX1" fmla="*/ 1006821 w 1346180"/>
              <a:gd name="csY1" fmla="*/ 41093 h 1160793"/>
              <a:gd name="csX2" fmla="*/ 1345149 w 1346180"/>
              <a:gd name="csY2" fmla="*/ 562301 h 1160793"/>
              <a:gd name="csX3" fmla="*/ 1068866 w 1346180"/>
              <a:gd name="csY3" fmla="*/ 1100598 h 1160793"/>
              <a:gd name="csX4" fmla="*/ 19269 w 1346180"/>
              <a:gd name="csY4" fmla="*/ 1110941 h 116079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346180" h="1160793">
                <a:moveTo>
                  <a:pt x="0" y="60581"/>
                </a:moveTo>
                <a:cubicBezTo>
                  <a:pt x="383286" y="20957"/>
                  <a:pt x="782630" y="-42527"/>
                  <a:pt x="1006821" y="41093"/>
                </a:cubicBezTo>
                <a:cubicBezTo>
                  <a:pt x="1231013" y="124713"/>
                  <a:pt x="1334808" y="385717"/>
                  <a:pt x="1345149" y="562301"/>
                </a:cubicBezTo>
                <a:cubicBezTo>
                  <a:pt x="1355490" y="738885"/>
                  <a:pt x="1289846" y="1009158"/>
                  <a:pt x="1068866" y="1100598"/>
                </a:cubicBezTo>
                <a:cubicBezTo>
                  <a:pt x="847886" y="1192038"/>
                  <a:pt x="452847" y="1165805"/>
                  <a:pt x="19269" y="1110941"/>
                </a:cubicBezTo>
              </a:path>
            </a:pathLst>
          </a:custGeom>
          <a:noFill/>
          <a:ln w="19050">
            <a:solidFill>
              <a:srgbClr val="8AAED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65C76F1A-9EFB-F350-3256-B51E374A9A1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883" y="1060025"/>
            <a:ext cx="961990" cy="863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D4016FB-04D9-1FF1-4EF9-8F8956506732}"/>
                  </a:ext>
                </a:extLst>
              </p:cNvPr>
              <p:cNvSpPr txBox="1"/>
              <p:nvPr/>
            </p:nvSpPr>
            <p:spPr>
              <a:xfrm>
                <a:off x="3033482" y="1892433"/>
                <a:ext cx="2139046" cy="3553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400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𝑝h𝑦𝑠</m:t>
                              </m:r>
                            </m:sup>
                          </m:sSubSup>
                          <m:r>
                            <a:rPr lang="fr-FR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400" i="1" noProof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𝐸𝑇𝑂</m:t>
                              </m:r>
                            </m:e>
                            <m:sub>
                              <m:r>
                                <a:rPr lang="fr-FR" sz="1400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1400" noProof="0" dirty="0"/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D4016FB-04D9-1FF1-4EF9-8F8956506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482" y="1892433"/>
                <a:ext cx="2139046" cy="355354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8" name="Image 627">
            <a:extLst>
              <a:ext uri="{FF2B5EF4-FFF2-40B4-BE49-F238E27FC236}">
                <a16:creationId xmlns:a16="http://schemas.microsoft.com/office/drawing/2014/main" id="{EA1FF980-83C5-062A-982F-8368ADFFE4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16150" y="838200"/>
            <a:ext cx="77597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9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6B0B44-77F0-C407-34A1-184732564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751114"/>
            <a:ext cx="77597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0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D10A63-5F67-6887-FBE4-8C824DD2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067" y="834924"/>
            <a:ext cx="7772400" cy="50526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240A310-49F7-4793-67F3-2E1CC1FB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213356"/>
            <a:ext cx="6290734" cy="391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76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">
            <a:extLst>
              <a:ext uri="{FF2B5EF4-FFF2-40B4-BE49-F238E27FC236}">
                <a16:creationId xmlns:a16="http://schemas.microsoft.com/office/drawing/2014/main" id="{F12C9C6D-C631-855D-E05D-5FABB8C5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1" y="300387"/>
            <a:ext cx="7772400" cy="6004977"/>
          </a:xfrm>
          <a:prstGeom prst="rect">
            <a:avLst/>
          </a:prstGeom>
        </p:spPr>
      </p:pic>
      <p:pic>
        <p:nvPicPr>
          <p:cNvPr id="3" name="Image 2" descr="0">
            <a:extLst>
              <a:ext uri="{FF2B5EF4-FFF2-40B4-BE49-F238E27FC236}">
                <a16:creationId xmlns:a16="http://schemas.microsoft.com/office/drawing/2014/main" id="{CEF7A4F3-A204-E2CE-1D65-257F9798E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6511"/>
            <a:ext cx="7772400" cy="6004977"/>
          </a:xfrm>
          <a:prstGeom prst="rect">
            <a:avLst/>
          </a:prstGeom>
        </p:spPr>
      </p:pic>
      <p:pic>
        <p:nvPicPr>
          <p:cNvPr id="4" name="Image 3" descr="0">
            <a:extLst>
              <a:ext uri="{FF2B5EF4-FFF2-40B4-BE49-F238E27FC236}">
                <a16:creationId xmlns:a16="http://schemas.microsoft.com/office/drawing/2014/main" id="{D6A6C250-FB9F-475A-6C78-2F1F7A399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59" y="552636"/>
            <a:ext cx="7772400" cy="60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28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495A895-FC54-CBFE-F541-6952AC2AB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3" y="0"/>
            <a:ext cx="6502400" cy="6502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B7514C4-03E5-69E3-1C77-9AB365F87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5" y="0"/>
            <a:ext cx="6502400" cy="65024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C6C98C-BA38-1007-11FD-D4EA400FC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0D871F-43DF-9B26-463B-0364F3C4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375" y="-74168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7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0CC1CF6-FF1E-48BC-6AFF-C88AF00C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0217" y="308658"/>
            <a:ext cx="6195389" cy="731911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FFB1505-7827-765D-5EF6-DDB239912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217" y="889000"/>
            <a:ext cx="33782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03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2B2717-30C6-4D36-6E06-536CE1E2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13" y="79183"/>
            <a:ext cx="3387178" cy="332722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31C5027-C6CE-16D3-9789-22BA2F59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4" y="407229"/>
            <a:ext cx="3145440" cy="308976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83F1DB3-DFA5-32C3-E61B-C1B5D898A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996" y="351256"/>
            <a:ext cx="3364431" cy="25233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495D41A-FC14-0704-2622-87E263DD7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28" y="3078364"/>
            <a:ext cx="3644900" cy="36449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C65E07-CB64-B474-645A-F162F60275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977" y="3983421"/>
            <a:ext cx="3409904" cy="21311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C1DB4F6-1974-0DBD-EBD5-6CDD85ABA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543" y="2424614"/>
            <a:ext cx="2685612" cy="40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32210E6-BF74-6C8A-AA09-D8ABA6AE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262" y="148897"/>
            <a:ext cx="6502400" cy="6502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0970FB4-3D87-DB61-4028-AD8A85C5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86" y="-28903"/>
            <a:ext cx="45720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66AE7B-97D2-EBC5-3C7D-C83AECABD1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19" t="13564" b="13699"/>
          <a:stretch>
            <a:fillRect/>
          </a:stretch>
        </p:blipFill>
        <p:spPr>
          <a:xfrm>
            <a:off x="3111061" y="1208690"/>
            <a:ext cx="6078483" cy="47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C042400-F610-D6A4-0789-42567038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19" t="13564" b="13699"/>
          <a:stretch>
            <a:fillRect/>
          </a:stretch>
        </p:blipFill>
        <p:spPr>
          <a:xfrm>
            <a:off x="1156137" y="840828"/>
            <a:ext cx="6078483" cy="47296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877BA8-3A79-0AEC-5E68-F1A113C41C91}"/>
              </a:ext>
            </a:extLst>
          </p:cNvPr>
          <p:cNvSpPr/>
          <p:nvPr/>
        </p:nvSpPr>
        <p:spPr>
          <a:xfrm>
            <a:off x="1166648" y="2680138"/>
            <a:ext cx="4855780" cy="2848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DEFCC81-4D1A-BD7A-814F-10EB7B8C58F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4215"/>
          <a:stretch>
            <a:fillRect/>
          </a:stretch>
        </p:blipFill>
        <p:spPr>
          <a:xfrm>
            <a:off x="5293054" y="269545"/>
            <a:ext cx="5826891" cy="47371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41BDA59-0112-4605-B87B-94E5D643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478" y="2221397"/>
            <a:ext cx="3644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8F7928AB-F9FC-A405-2D3E-3521157D763C}"/>
              </a:ext>
            </a:extLst>
          </p:cNvPr>
          <p:cNvSpPr/>
          <p:nvPr/>
        </p:nvSpPr>
        <p:spPr>
          <a:xfrm>
            <a:off x="2011680" y="1674055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7BBE53E3-C932-3308-C2A5-AB1B00CF2ADD}"/>
              </a:ext>
            </a:extLst>
          </p:cNvPr>
          <p:cNvSpPr/>
          <p:nvPr/>
        </p:nvSpPr>
        <p:spPr>
          <a:xfrm>
            <a:off x="2011679" y="2543907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4A4090E0-531B-0527-985B-1529AF56903A}"/>
              </a:ext>
            </a:extLst>
          </p:cNvPr>
          <p:cNvSpPr/>
          <p:nvPr/>
        </p:nvSpPr>
        <p:spPr>
          <a:xfrm>
            <a:off x="2011678" y="3413759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8C2457B-9C72-7F4A-F6BF-2CA7E8F1E05E}"/>
              </a:ext>
            </a:extLst>
          </p:cNvPr>
          <p:cNvSpPr/>
          <p:nvPr/>
        </p:nvSpPr>
        <p:spPr>
          <a:xfrm>
            <a:off x="2011677" y="4283611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2ABCCAD-07F5-96A5-B828-37C0D7278F40}"/>
              </a:ext>
            </a:extLst>
          </p:cNvPr>
          <p:cNvSpPr/>
          <p:nvPr/>
        </p:nvSpPr>
        <p:spPr>
          <a:xfrm>
            <a:off x="3756068" y="617806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EA50831-564B-643A-EA20-D261364A15B3}"/>
              </a:ext>
            </a:extLst>
          </p:cNvPr>
          <p:cNvSpPr/>
          <p:nvPr/>
        </p:nvSpPr>
        <p:spPr>
          <a:xfrm>
            <a:off x="3756068" y="5339860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2B7AFEA-C26C-EA1D-BA7F-DF96AEFF0CC5}"/>
              </a:ext>
            </a:extLst>
          </p:cNvPr>
          <p:cNvSpPr/>
          <p:nvPr/>
        </p:nvSpPr>
        <p:spPr>
          <a:xfrm>
            <a:off x="5512186" y="617806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09FCDA-5317-00B4-A83E-670013E7FAFE}"/>
              </a:ext>
            </a:extLst>
          </p:cNvPr>
          <p:cNvSpPr/>
          <p:nvPr/>
        </p:nvSpPr>
        <p:spPr>
          <a:xfrm>
            <a:off x="5512186" y="5339860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BBE3F28-317F-B7EE-2042-3DEAE1B85ED8}"/>
              </a:ext>
            </a:extLst>
          </p:cNvPr>
          <p:cNvSpPr/>
          <p:nvPr/>
        </p:nvSpPr>
        <p:spPr>
          <a:xfrm>
            <a:off x="7268307" y="2971801"/>
            <a:ext cx="633047" cy="633047"/>
          </a:xfrm>
          <a:prstGeom prst="ellipse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8B5F068-C691-BA41-93EF-443EBBC3BA0F}"/>
              </a:ext>
            </a:extLst>
          </p:cNvPr>
          <p:cNvCxnSpPr>
            <a:stCxn id="2" idx="6"/>
            <a:endCxn id="6" idx="2"/>
          </p:cNvCxnSpPr>
          <p:nvPr/>
        </p:nvCxnSpPr>
        <p:spPr>
          <a:xfrm flipV="1">
            <a:off x="2644727" y="934330"/>
            <a:ext cx="1111341" cy="105624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D80D142-67C1-83B6-61EC-B1CD8B88E3E4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>
            <a:off x="2644727" y="1990579"/>
            <a:ext cx="1111341" cy="366580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A5AC1E4-8326-65C0-4D68-D11A4F83DFDA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 flipV="1">
            <a:off x="2644726" y="934330"/>
            <a:ext cx="1111342" cy="192610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2E08160-2B89-C662-972A-0C0A64AF49C2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2644726" y="2860431"/>
            <a:ext cx="1111342" cy="2795953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E7EB9E9-30FC-8EF7-29EA-BA43675709DD}"/>
              </a:ext>
            </a:extLst>
          </p:cNvPr>
          <p:cNvGrpSpPr/>
          <p:nvPr/>
        </p:nvGrpSpPr>
        <p:grpSpPr>
          <a:xfrm>
            <a:off x="4069064" y="2307102"/>
            <a:ext cx="126609" cy="1976509"/>
            <a:chOff x="4069064" y="2307102"/>
            <a:chExt cx="126609" cy="1976509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A94F7864-D089-1FC4-170E-6E56A9A6DFE8}"/>
                </a:ext>
              </a:extLst>
            </p:cNvPr>
            <p:cNvSpPr/>
            <p:nvPr/>
          </p:nvSpPr>
          <p:spPr>
            <a:xfrm>
              <a:off x="4069064" y="230710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9FA6E1D6-BBB5-8CB9-C97D-48AF198E7E3A}"/>
                </a:ext>
              </a:extLst>
            </p:cNvPr>
            <p:cNvSpPr/>
            <p:nvPr/>
          </p:nvSpPr>
          <p:spPr>
            <a:xfrm>
              <a:off x="4069064" y="2769577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213820B4-D17B-4B0A-1D6A-7DD1CE356AF8}"/>
                </a:ext>
              </a:extLst>
            </p:cNvPr>
            <p:cNvSpPr/>
            <p:nvPr/>
          </p:nvSpPr>
          <p:spPr>
            <a:xfrm>
              <a:off x="4069064" y="3694527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24D7E36-A7A0-28AC-27FF-2E5A2E849011}"/>
                </a:ext>
              </a:extLst>
            </p:cNvPr>
            <p:cNvSpPr/>
            <p:nvPr/>
          </p:nvSpPr>
          <p:spPr>
            <a:xfrm>
              <a:off x="4069064" y="323205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3E61DD7-2E6B-9EB4-AC26-EDF2C9944119}"/>
                </a:ext>
              </a:extLst>
            </p:cNvPr>
            <p:cNvSpPr/>
            <p:nvPr/>
          </p:nvSpPr>
          <p:spPr>
            <a:xfrm>
              <a:off x="4069064" y="415700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958A4780-0798-E75F-06B2-ACB611EC727E}"/>
              </a:ext>
            </a:extLst>
          </p:cNvPr>
          <p:cNvGrpSpPr/>
          <p:nvPr/>
        </p:nvGrpSpPr>
        <p:grpSpPr>
          <a:xfrm>
            <a:off x="5765404" y="2307101"/>
            <a:ext cx="126609" cy="1976509"/>
            <a:chOff x="4069064" y="2307102"/>
            <a:chExt cx="126609" cy="1976509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3081201-063C-2342-91D1-182CE2838DCC}"/>
                </a:ext>
              </a:extLst>
            </p:cNvPr>
            <p:cNvSpPr/>
            <p:nvPr/>
          </p:nvSpPr>
          <p:spPr>
            <a:xfrm>
              <a:off x="4069064" y="230710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7941571-4141-91C6-B247-B31F0F811FB8}"/>
                </a:ext>
              </a:extLst>
            </p:cNvPr>
            <p:cNvSpPr/>
            <p:nvPr/>
          </p:nvSpPr>
          <p:spPr>
            <a:xfrm>
              <a:off x="4069064" y="2769577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0A725014-769F-98FF-BA18-14EA641AA927}"/>
                </a:ext>
              </a:extLst>
            </p:cNvPr>
            <p:cNvSpPr/>
            <p:nvPr/>
          </p:nvSpPr>
          <p:spPr>
            <a:xfrm>
              <a:off x="4069064" y="3694527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2CF79D49-5413-1039-2309-AFEB657643B2}"/>
                </a:ext>
              </a:extLst>
            </p:cNvPr>
            <p:cNvSpPr/>
            <p:nvPr/>
          </p:nvSpPr>
          <p:spPr>
            <a:xfrm>
              <a:off x="4069064" y="323205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0C095168-7166-0869-0B36-046CDA6492A6}"/>
                </a:ext>
              </a:extLst>
            </p:cNvPr>
            <p:cNvSpPr/>
            <p:nvPr/>
          </p:nvSpPr>
          <p:spPr>
            <a:xfrm>
              <a:off x="4069064" y="4157002"/>
              <a:ext cx="126609" cy="12660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7A45B78-098D-CF3C-6CEF-36BB349E0323}"/>
              </a:ext>
            </a:extLst>
          </p:cNvPr>
          <p:cNvCxnSpPr>
            <a:cxnSpLocks/>
            <a:stCxn id="2" idx="6"/>
            <a:endCxn id="28" idx="3"/>
          </p:cNvCxnSpPr>
          <p:nvPr/>
        </p:nvCxnSpPr>
        <p:spPr>
          <a:xfrm>
            <a:off x="2644727" y="1990579"/>
            <a:ext cx="1442878" cy="134954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570DBD65-E370-0351-1DDE-69F14DFFC80F}"/>
              </a:ext>
            </a:extLst>
          </p:cNvPr>
          <p:cNvCxnSpPr>
            <a:cxnSpLocks/>
            <a:stCxn id="3" idx="6"/>
            <a:endCxn id="28" idx="2"/>
          </p:cNvCxnSpPr>
          <p:nvPr/>
        </p:nvCxnSpPr>
        <p:spPr>
          <a:xfrm>
            <a:off x="2644726" y="2860431"/>
            <a:ext cx="1424338" cy="434926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8594CC8-B81A-A0AB-C709-E27F8AA398BD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>
            <a:off x="2644725" y="3730283"/>
            <a:ext cx="1111343" cy="192610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8DBED66-977E-99F4-B203-6C6CD9123556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2644725" y="934330"/>
            <a:ext cx="1111343" cy="2795953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FF569A46-578B-A56C-45CC-6F40F37904E8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 flipV="1">
            <a:off x="2644725" y="3250593"/>
            <a:ext cx="1442880" cy="47969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E9215A5D-F094-7589-34EC-CB31D0E2F1E9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2644724" y="934330"/>
            <a:ext cx="1111344" cy="366580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20C268B9-E153-D407-C90A-4EBC10B754B6}"/>
              </a:ext>
            </a:extLst>
          </p:cNvPr>
          <p:cNvCxnSpPr>
            <a:cxnSpLocks/>
            <a:stCxn id="5" idx="6"/>
            <a:endCxn id="28" idx="2"/>
          </p:cNvCxnSpPr>
          <p:nvPr/>
        </p:nvCxnSpPr>
        <p:spPr>
          <a:xfrm flipV="1">
            <a:off x="2644724" y="3295357"/>
            <a:ext cx="1424340" cy="1304778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9BFD6AD5-57D6-1549-29A3-9474B6FC8CA3}"/>
              </a:ext>
            </a:extLst>
          </p:cNvPr>
          <p:cNvCxnSpPr>
            <a:cxnSpLocks/>
            <a:stCxn id="5" idx="6"/>
            <a:endCxn id="7" idx="2"/>
          </p:cNvCxnSpPr>
          <p:nvPr/>
        </p:nvCxnSpPr>
        <p:spPr>
          <a:xfrm>
            <a:off x="2644724" y="4600135"/>
            <a:ext cx="1111344" cy="105624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5B0709E0-E1FA-7237-8626-95737BB9C3FB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4389115" y="934330"/>
            <a:ext cx="1123071" cy="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9D18B30-F618-3BA8-0C34-44D70AB8387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4389115" y="934330"/>
            <a:ext cx="1123071" cy="4722054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BA2DE77E-93D8-E6F2-00CD-054B498829F0}"/>
              </a:ext>
            </a:extLst>
          </p:cNvPr>
          <p:cNvCxnSpPr>
            <a:cxnSpLocks/>
            <a:stCxn id="6" idx="6"/>
            <a:endCxn id="35" idx="2"/>
          </p:cNvCxnSpPr>
          <p:nvPr/>
        </p:nvCxnSpPr>
        <p:spPr>
          <a:xfrm>
            <a:off x="4389115" y="934330"/>
            <a:ext cx="1376289" cy="2361026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9A7C3145-2F08-6A4F-1BB0-967CD9F29032}"/>
              </a:ext>
            </a:extLst>
          </p:cNvPr>
          <p:cNvCxnSpPr>
            <a:cxnSpLocks/>
            <a:stCxn id="28" idx="7"/>
            <a:endCxn id="8" idx="2"/>
          </p:cNvCxnSpPr>
          <p:nvPr/>
        </p:nvCxnSpPr>
        <p:spPr>
          <a:xfrm flipV="1">
            <a:off x="4177132" y="934330"/>
            <a:ext cx="1335054" cy="2316263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9457DA6B-BAD1-A398-3295-75A7D65E101E}"/>
              </a:ext>
            </a:extLst>
          </p:cNvPr>
          <p:cNvCxnSpPr>
            <a:cxnSpLocks/>
            <a:stCxn id="28" idx="5"/>
            <a:endCxn id="9" idx="2"/>
          </p:cNvCxnSpPr>
          <p:nvPr/>
        </p:nvCxnSpPr>
        <p:spPr>
          <a:xfrm>
            <a:off x="4177132" y="3340120"/>
            <a:ext cx="1335054" cy="2316264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713E21A-A842-2CEF-139B-A7B726A654B1}"/>
              </a:ext>
            </a:extLst>
          </p:cNvPr>
          <p:cNvCxnSpPr>
            <a:cxnSpLocks/>
            <a:stCxn id="28" idx="6"/>
            <a:endCxn id="35" idx="2"/>
          </p:cNvCxnSpPr>
          <p:nvPr/>
        </p:nvCxnSpPr>
        <p:spPr>
          <a:xfrm flipV="1">
            <a:off x="4195673" y="3295356"/>
            <a:ext cx="1569731" cy="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5178CD67-8D17-0364-C52C-9B8EBB3F0EA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4389115" y="934330"/>
            <a:ext cx="1123071" cy="4722054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1DC32497-C95C-DDD6-B2EF-3AA9ADC84718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389115" y="5656384"/>
            <a:ext cx="1123071" cy="0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1B0FC8A7-DEDA-11C2-B70B-3CADA22614DE}"/>
              </a:ext>
            </a:extLst>
          </p:cNvPr>
          <p:cNvCxnSpPr>
            <a:cxnSpLocks/>
            <a:stCxn id="7" idx="6"/>
            <a:endCxn id="35" idx="2"/>
          </p:cNvCxnSpPr>
          <p:nvPr/>
        </p:nvCxnSpPr>
        <p:spPr>
          <a:xfrm flipV="1">
            <a:off x="4389115" y="3295356"/>
            <a:ext cx="1376289" cy="2361028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67D964D6-6783-BA6B-C064-B8967611AA6F}"/>
              </a:ext>
            </a:extLst>
          </p:cNvPr>
          <p:cNvCxnSpPr>
            <a:cxnSpLocks/>
            <a:stCxn id="35" idx="6"/>
            <a:endCxn id="13" idx="2"/>
          </p:cNvCxnSpPr>
          <p:nvPr/>
        </p:nvCxnSpPr>
        <p:spPr>
          <a:xfrm flipV="1">
            <a:off x="5892013" y="3288325"/>
            <a:ext cx="1376294" cy="703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33AFE1D6-240D-5F5B-DA2D-9E9D907FA642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6145233" y="934330"/>
            <a:ext cx="1123074" cy="2353995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45AD1807-B009-4065-7716-9C1CA6FB35D0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 flipV="1">
            <a:off x="6145233" y="3288325"/>
            <a:ext cx="1123074" cy="2368059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57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">
            <a:extLst>
              <a:ext uri="{FF2B5EF4-FFF2-40B4-BE49-F238E27FC236}">
                <a16:creationId xmlns:a16="http://schemas.microsoft.com/office/drawing/2014/main" id="{CD75A3ED-B64D-8425-3BB0-C2E77456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26511"/>
            <a:ext cx="7772400" cy="6004977"/>
          </a:xfrm>
          <a:prstGeom prst="rect">
            <a:avLst/>
          </a:prstGeom>
        </p:spPr>
      </p:pic>
      <p:pic>
        <p:nvPicPr>
          <p:cNvPr id="3" name="Image 2" descr="0">
            <a:extLst>
              <a:ext uri="{FF2B5EF4-FFF2-40B4-BE49-F238E27FC236}">
                <a16:creationId xmlns:a16="http://schemas.microsoft.com/office/drawing/2014/main" id="{2B2545B6-D0ED-E639-33DD-A201D6613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578911"/>
            <a:ext cx="7772400" cy="6004977"/>
          </a:xfrm>
          <a:prstGeom prst="rect">
            <a:avLst/>
          </a:prstGeom>
        </p:spPr>
      </p:pic>
      <p:pic>
        <p:nvPicPr>
          <p:cNvPr id="4" name="Image 3" descr="0">
            <a:extLst>
              <a:ext uri="{FF2B5EF4-FFF2-40B4-BE49-F238E27FC236}">
                <a16:creationId xmlns:a16="http://schemas.microsoft.com/office/drawing/2014/main" id="{24D1ADC5-FB46-E4BA-0789-0C51E612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234" y="502711"/>
            <a:ext cx="7772400" cy="60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9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">
            <a:extLst>
              <a:ext uri="{FF2B5EF4-FFF2-40B4-BE49-F238E27FC236}">
                <a16:creationId xmlns:a16="http://schemas.microsoft.com/office/drawing/2014/main" id="{DD9A8314-E6BE-E2CD-095D-9BE55DA3A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63" y="426511"/>
            <a:ext cx="7772400" cy="6004977"/>
          </a:xfrm>
          <a:prstGeom prst="rect">
            <a:avLst/>
          </a:prstGeom>
        </p:spPr>
      </p:pic>
      <p:pic>
        <p:nvPicPr>
          <p:cNvPr id="3" name="Image 2" descr="0">
            <a:extLst>
              <a:ext uri="{FF2B5EF4-FFF2-40B4-BE49-F238E27FC236}">
                <a16:creationId xmlns:a16="http://schemas.microsoft.com/office/drawing/2014/main" id="{E3C92F38-96F3-61D4-101A-525000DE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390" y="426511"/>
            <a:ext cx="7772400" cy="60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4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0">
            <a:extLst>
              <a:ext uri="{FF2B5EF4-FFF2-40B4-BE49-F238E27FC236}">
                <a16:creationId xmlns:a16="http://schemas.microsoft.com/office/drawing/2014/main" id="{F85DB800-521F-17E6-48C5-0B41B381E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3300608"/>
          </a:xfrm>
          <a:prstGeom prst="rect">
            <a:avLst/>
          </a:prstGeom>
        </p:spPr>
      </p:pic>
      <p:pic>
        <p:nvPicPr>
          <p:cNvPr id="3" name="Image 2" descr="0">
            <a:extLst>
              <a:ext uri="{FF2B5EF4-FFF2-40B4-BE49-F238E27FC236}">
                <a16:creationId xmlns:a16="http://schemas.microsoft.com/office/drawing/2014/main" id="{689703D4-AEA6-B012-11EE-C344C68AE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7772400" cy="330060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7A1875-BFC6-46F6-72FC-D6E019CB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165" y="64196"/>
            <a:ext cx="7772400" cy="330060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FD37B5-12B4-E950-2D31-63C2FC13D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942" y="3113370"/>
            <a:ext cx="7772400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5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FA1774D-E412-FC5B-E313-AFDE346A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31" y="126781"/>
            <a:ext cx="5664200" cy="24003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CF0B697-7538-B271-12BB-F32E857E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31" y="2932824"/>
            <a:ext cx="5664200" cy="24638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2E78D4-261E-589B-04F6-E7EE4D61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71" y="2712107"/>
            <a:ext cx="5626100" cy="4051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98C1998-58D5-9D7E-C8C8-2E08E0A96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069" y="126781"/>
            <a:ext cx="5651500" cy="2413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BC4E2C-E47B-32F3-8989-8EA8268D8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0" y="1460500"/>
            <a:ext cx="7772400" cy="33006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8C90BF0-914C-3827-2291-572E297DF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0315" y="1226903"/>
            <a:ext cx="7772400" cy="5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D026000-CDC5-A87C-2666-905C7F04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096" y="838200"/>
            <a:ext cx="7772400" cy="51816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8681A86-9C24-0547-8BC1-4412187B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4" y="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BD64D-7DBF-6B32-7A7A-21E0337DE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 : coins arrondis 127">
            <a:extLst>
              <a:ext uri="{FF2B5EF4-FFF2-40B4-BE49-F238E27FC236}">
                <a16:creationId xmlns:a16="http://schemas.microsoft.com/office/drawing/2014/main" id="{748C2CFA-35CE-4A18-6AB7-E76C7EDC0B86}"/>
              </a:ext>
            </a:extLst>
          </p:cNvPr>
          <p:cNvSpPr/>
          <p:nvPr/>
        </p:nvSpPr>
        <p:spPr>
          <a:xfrm>
            <a:off x="1712924" y="1188077"/>
            <a:ext cx="5419158" cy="5136182"/>
          </a:xfrm>
          <a:prstGeom prst="roundRect">
            <a:avLst>
              <a:gd name="adj" fmla="val 3838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A0BA65F-2A81-BD31-0FD8-4B641A4A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CFC"/>
              </a:clrFrom>
              <a:clrTo>
                <a:srgbClr val="FD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937" y="242542"/>
            <a:ext cx="3235871" cy="215724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34F5E0-7CBB-34CB-DED9-E5C1347214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rcRect l="52927" t="9026" r="6257" b="69918"/>
          <a:stretch>
            <a:fillRect/>
          </a:stretch>
        </p:blipFill>
        <p:spPr>
          <a:xfrm>
            <a:off x="5282373" y="1420853"/>
            <a:ext cx="1752613" cy="90416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5C65D513-AF68-5A6D-A9BE-8EEED2321E06}"/>
              </a:ext>
            </a:extLst>
          </p:cNvPr>
          <p:cNvGrpSpPr/>
          <p:nvPr/>
        </p:nvGrpSpPr>
        <p:grpSpPr>
          <a:xfrm>
            <a:off x="2036257" y="3232814"/>
            <a:ext cx="4463017" cy="2425993"/>
            <a:chOff x="4204137" y="2816772"/>
            <a:chExt cx="4463017" cy="2425993"/>
          </a:xfrm>
        </p:grpSpPr>
        <p:sp>
          <p:nvSpPr>
            <p:cNvPr id="5" name="Rectangle : avec coins arrondis en haut 4">
              <a:extLst>
                <a:ext uri="{FF2B5EF4-FFF2-40B4-BE49-F238E27FC236}">
                  <a16:creationId xmlns:a16="http://schemas.microsoft.com/office/drawing/2014/main" id="{0185EC31-298D-CD21-4BCC-40303A093205}"/>
                </a:ext>
              </a:extLst>
            </p:cNvPr>
            <p:cNvSpPr/>
            <p:nvPr/>
          </p:nvSpPr>
          <p:spPr>
            <a:xfrm>
              <a:off x="4204137" y="2816772"/>
              <a:ext cx="4463017" cy="1713187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BDEAF3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0EF008D1-B9A0-2962-559E-B1597EB575FE}"/>
                </a:ext>
              </a:extLst>
            </p:cNvPr>
            <p:cNvSpPr/>
            <p:nvPr/>
          </p:nvSpPr>
          <p:spPr>
            <a:xfrm flipV="1">
              <a:off x="4204137" y="4424855"/>
              <a:ext cx="4463017" cy="817910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AE764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614FB1A-4406-8662-6561-F06C0391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4785" t="12621" r="24946" b="12702"/>
            <a:stretch>
              <a:fillRect/>
            </a:stretch>
          </p:blipFill>
          <p:spPr>
            <a:xfrm>
              <a:off x="5297214" y="3166972"/>
              <a:ext cx="1342017" cy="1993608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AE241BF-B282-7FE9-B316-1A06CF90CE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033" t="10396" r="18898" b="14996"/>
          <a:stretch>
            <a:fillRect/>
          </a:stretch>
        </p:blipFill>
        <p:spPr>
          <a:xfrm>
            <a:off x="1882247" y="1575973"/>
            <a:ext cx="862733" cy="691351"/>
          </a:xfrm>
          <a:prstGeom prst="rect">
            <a:avLst/>
          </a:prstGeom>
        </p:spPr>
      </p:pic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F6117AB0-EE2C-BA65-E2ED-24FC223C9AD8}"/>
              </a:ext>
            </a:extLst>
          </p:cNvPr>
          <p:cNvGrpSpPr/>
          <p:nvPr/>
        </p:nvGrpSpPr>
        <p:grpSpPr>
          <a:xfrm>
            <a:off x="7746183" y="1191975"/>
            <a:ext cx="1786597" cy="1646111"/>
            <a:chOff x="7329267" y="4039162"/>
            <a:chExt cx="1786597" cy="1646111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B62E2B6B-D68E-5E27-ADB6-C31C4BB51914}"/>
                </a:ext>
              </a:extLst>
            </p:cNvPr>
            <p:cNvSpPr/>
            <p:nvPr/>
          </p:nvSpPr>
          <p:spPr>
            <a:xfrm>
              <a:off x="7329267" y="4039162"/>
              <a:ext cx="1786597" cy="1646111"/>
            </a:xfrm>
            <a:prstGeom prst="roundRect">
              <a:avLst>
                <a:gd name="adj" fmla="val 1068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38519C0-93D5-FA34-2DCC-0E661965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3885" t="3082" r="22036" b="4026"/>
            <a:stretch>
              <a:fillRect/>
            </a:stretch>
          </p:blipFill>
          <p:spPr>
            <a:xfrm>
              <a:off x="7787182" y="4083195"/>
              <a:ext cx="870765" cy="1495747"/>
            </a:xfrm>
            <a:prstGeom prst="rect">
              <a:avLst/>
            </a:prstGeom>
          </p:spPr>
        </p:pic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92A183C3-F49D-4E4D-C147-5A333E797E7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89" t="10598" r="2129" b="11789"/>
          <a:stretch>
            <a:fillRect/>
          </a:stretch>
        </p:blipFill>
        <p:spPr>
          <a:xfrm>
            <a:off x="83336" y="167674"/>
            <a:ext cx="1952921" cy="1031519"/>
          </a:xfrm>
          <a:prstGeom prst="rect">
            <a:avLst/>
          </a:prstGeom>
        </p:spPr>
      </p:pic>
      <p:pic>
        <p:nvPicPr>
          <p:cNvPr id="18" name="Graphique 17" descr="Retour avec un remplissage uni">
            <a:extLst>
              <a:ext uri="{FF2B5EF4-FFF2-40B4-BE49-F238E27FC236}">
                <a16:creationId xmlns:a16="http://schemas.microsoft.com/office/drawing/2014/main" id="{9C179956-6320-3ACA-1C80-0DD101D21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3544275" y="2544391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Graphique 19" descr="Retour avec un remplissage uni">
            <a:extLst>
              <a:ext uri="{FF2B5EF4-FFF2-40B4-BE49-F238E27FC236}">
                <a16:creationId xmlns:a16="http://schemas.microsoft.com/office/drawing/2014/main" id="{5E56F280-4BB6-72A2-2F09-4AD8FDF41F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552023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Graphique 20" descr="Retour avec un remplissage uni">
            <a:extLst>
              <a:ext uri="{FF2B5EF4-FFF2-40B4-BE49-F238E27FC236}">
                <a16:creationId xmlns:a16="http://schemas.microsoft.com/office/drawing/2014/main" id="{185ADBAD-6CC1-7F71-D4D3-E3A1372A0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 flipH="1">
            <a:off x="4481630" y="414721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Graphique 21" descr="Retour avec un remplissage uni">
            <a:extLst>
              <a:ext uri="{FF2B5EF4-FFF2-40B4-BE49-F238E27FC236}">
                <a16:creationId xmlns:a16="http://schemas.microsoft.com/office/drawing/2014/main" id="{A6D6841D-645E-EF60-C187-3E4A16866C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2140765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B4F99A1C-EEC8-47BA-6A33-9DBEFB727D48}"/>
              </a:ext>
            </a:extLst>
          </p:cNvPr>
          <p:cNvSpPr txBox="1"/>
          <p:nvPr/>
        </p:nvSpPr>
        <p:spPr>
          <a:xfrm>
            <a:off x="6043092" y="1845754"/>
            <a:ext cx="9989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irrigation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A849136-A6EF-E267-8C3A-B43352626EEF}"/>
              </a:ext>
            </a:extLst>
          </p:cNvPr>
          <p:cNvSpPr txBox="1"/>
          <p:nvPr/>
        </p:nvSpPr>
        <p:spPr>
          <a:xfrm>
            <a:off x="1756502" y="219623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rain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5730A5C-51CE-8294-D03E-56B0DC14EE21}"/>
              </a:ext>
            </a:extLst>
          </p:cNvPr>
          <p:cNvSpPr txBox="1"/>
          <p:nvPr/>
        </p:nvSpPr>
        <p:spPr>
          <a:xfrm>
            <a:off x="3430922" y="2061235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evapotranspiration</a:t>
            </a:r>
          </a:p>
        </p:txBody>
      </p:sp>
      <p:sp>
        <p:nvSpPr>
          <p:cNvPr id="26" name="Accolade ouvrante 25">
            <a:extLst>
              <a:ext uri="{FF2B5EF4-FFF2-40B4-BE49-F238E27FC236}">
                <a16:creationId xmlns:a16="http://schemas.microsoft.com/office/drawing/2014/main" id="{35ACA509-B3D9-D7CB-D242-FFB88D538679}"/>
              </a:ext>
            </a:extLst>
          </p:cNvPr>
          <p:cNvSpPr/>
          <p:nvPr/>
        </p:nvSpPr>
        <p:spPr>
          <a:xfrm rot="5400000">
            <a:off x="4214231" y="1656945"/>
            <a:ext cx="268030" cy="1753719"/>
          </a:xfrm>
          <a:prstGeom prst="leftBrace">
            <a:avLst>
              <a:gd name="adj1" fmla="val 7822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que 26" descr="Retour avec un remplissage uni">
            <a:extLst>
              <a:ext uri="{FF2B5EF4-FFF2-40B4-BE49-F238E27FC236}">
                <a16:creationId xmlns:a16="http://schemas.microsoft.com/office/drawing/2014/main" id="{2E565296-5E76-1844-739E-A7D6BC4032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 flipH="1">
            <a:off x="4193166" y="528948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DF11B8C2-E01B-39D9-E2B2-63B7506D4284}"/>
              </a:ext>
            </a:extLst>
          </p:cNvPr>
          <p:cNvSpPr txBox="1"/>
          <p:nvPr/>
        </p:nvSpPr>
        <p:spPr>
          <a:xfrm>
            <a:off x="3471386" y="57422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drainage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B0E2BDB-AAC8-8680-789A-D35F695E76C3}"/>
              </a:ext>
            </a:extLst>
          </p:cNvPr>
          <p:cNvSpPr txBox="1"/>
          <p:nvPr/>
        </p:nvSpPr>
        <p:spPr>
          <a:xfrm>
            <a:off x="4267765" y="391934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evaporation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8AE3680-CCA2-6400-5A0D-17E8580D1275}"/>
              </a:ext>
            </a:extLst>
          </p:cNvPr>
          <p:cNvSpPr txBox="1"/>
          <p:nvPr/>
        </p:nvSpPr>
        <p:spPr>
          <a:xfrm>
            <a:off x="2931360" y="3365279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transpiration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E3FC189F-4F30-2951-D53E-CA16EF47E207}"/>
              </a:ext>
            </a:extLst>
          </p:cNvPr>
          <p:cNvGrpSpPr/>
          <p:nvPr/>
        </p:nvGrpSpPr>
        <p:grpSpPr>
          <a:xfrm>
            <a:off x="7746183" y="4180010"/>
            <a:ext cx="1786597" cy="1646111"/>
            <a:chOff x="7329268" y="2191802"/>
            <a:chExt cx="1786597" cy="1646111"/>
          </a:xfrm>
        </p:grpSpPr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F16E61D4-72AF-2DAA-5EB2-4A53D3BD15FD}"/>
                </a:ext>
              </a:extLst>
            </p:cNvPr>
            <p:cNvSpPr/>
            <p:nvPr/>
          </p:nvSpPr>
          <p:spPr>
            <a:xfrm>
              <a:off x="7329268" y="2191802"/>
              <a:ext cx="1786597" cy="1646111"/>
            </a:xfrm>
            <a:prstGeom prst="roundRect">
              <a:avLst>
                <a:gd name="adj" fmla="val 1068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CD16969B-D064-99A5-64CA-425520DB4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30265" y="2293508"/>
              <a:ext cx="1584603" cy="14426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B14D8528-74BF-2D78-1BA8-7CB51BE13146}"/>
                  </a:ext>
                </a:extLst>
              </p:cNvPr>
              <p:cNvSpPr txBox="1"/>
              <p:nvPr/>
            </p:nvSpPr>
            <p:spPr>
              <a:xfrm>
                <a:off x="7330056" y="3906821"/>
                <a:ext cx="19234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𝑅𝑇𝑂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B14D8528-74BF-2D78-1BA8-7CB51BE1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056" y="3906821"/>
                <a:ext cx="1923475" cy="246221"/>
              </a:xfrm>
              <a:prstGeom prst="rect">
                <a:avLst/>
              </a:prstGeom>
              <a:blipFill>
                <a:blip r:embed="rId13"/>
                <a:stretch>
                  <a:fillRect l="-1307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èche courbée vers la droite 129">
            <a:extLst>
              <a:ext uri="{FF2B5EF4-FFF2-40B4-BE49-F238E27FC236}">
                <a16:creationId xmlns:a16="http://schemas.microsoft.com/office/drawing/2014/main" id="{36C6723F-1088-74D3-92C6-FD39DAE0FAC7}"/>
              </a:ext>
            </a:extLst>
          </p:cNvPr>
          <p:cNvSpPr/>
          <p:nvPr/>
        </p:nvSpPr>
        <p:spPr>
          <a:xfrm rot="5400000">
            <a:off x="6942841" y="41025"/>
            <a:ext cx="452017" cy="1786596"/>
          </a:xfrm>
          <a:prstGeom prst="curvedRightArrow">
            <a:avLst>
              <a:gd name="adj1" fmla="val 18378"/>
              <a:gd name="adj2" fmla="val 50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lèche courbée vers la droite 130">
            <a:extLst>
              <a:ext uri="{FF2B5EF4-FFF2-40B4-BE49-F238E27FC236}">
                <a16:creationId xmlns:a16="http://schemas.microsoft.com/office/drawing/2014/main" id="{20E2E650-26DA-4B82-DD3D-DEC1DA17716C}"/>
              </a:ext>
            </a:extLst>
          </p:cNvPr>
          <p:cNvSpPr/>
          <p:nvPr/>
        </p:nvSpPr>
        <p:spPr>
          <a:xfrm rot="15734942">
            <a:off x="7633706" y="2423012"/>
            <a:ext cx="400510" cy="1572630"/>
          </a:xfrm>
          <a:prstGeom prst="curvedRightArrow">
            <a:avLst>
              <a:gd name="adj1" fmla="val 18378"/>
              <a:gd name="adj2" fmla="val 50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4C008EF2-437E-F2D2-1002-1D81DF0F7FB7}"/>
              </a:ext>
            </a:extLst>
          </p:cNvPr>
          <p:cNvSpPr txBox="1"/>
          <p:nvPr/>
        </p:nvSpPr>
        <p:spPr>
          <a:xfrm>
            <a:off x="6849312" y="70686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A1D7259-154F-7766-3175-F38C46F97470}"/>
              </a:ext>
            </a:extLst>
          </p:cNvPr>
          <p:cNvSpPr txBox="1"/>
          <p:nvPr/>
        </p:nvSpPr>
        <p:spPr>
          <a:xfrm>
            <a:off x="6528711" y="40524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(irrigation dose)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035CFAC8-9009-2318-4230-0907EBFAC4F5}"/>
              </a:ext>
            </a:extLst>
          </p:cNvPr>
          <p:cNvSpPr txBox="1"/>
          <p:nvPr/>
        </p:nvSpPr>
        <p:spPr>
          <a:xfrm>
            <a:off x="7230218" y="3454401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(water stress/use, drainage)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E322BE88-8B9B-ACDA-F91C-062693ED6FF7}"/>
              </a:ext>
            </a:extLst>
          </p:cNvPr>
          <p:cNvSpPr txBox="1"/>
          <p:nvPr/>
        </p:nvSpPr>
        <p:spPr>
          <a:xfrm>
            <a:off x="7305204" y="3063537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reward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BE7AA150-2830-B8B2-1347-B2EA570BBA9F}"/>
              </a:ext>
            </a:extLst>
          </p:cNvPr>
          <p:cNvSpPr txBox="1"/>
          <p:nvPr/>
        </p:nvSpPr>
        <p:spPr>
          <a:xfrm>
            <a:off x="8988775" y="122421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PPO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84D33C2A-4574-2653-6019-A249BEA4AF5E}"/>
              </a:ext>
            </a:extLst>
          </p:cNvPr>
          <p:cNvSpPr txBox="1"/>
          <p:nvPr/>
        </p:nvSpPr>
        <p:spPr>
          <a:xfrm>
            <a:off x="8881390" y="417068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N-ODE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FADF8F8B-886C-0272-9C6C-0DCC15752B8F}"/>
              </a:ext>
            </a:extLst>
          </p:cNvPr>
          <p:cNvSpPr txBox="1"/>
          <p:nvPr/>
        </p:nvSpPr>
        <p:spPr>
          <a:xfrm>
            <a:off x="1792474" y="880300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ENVIRONMENT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3DF3D5E-237C-049E-D767-09EBFD59B701}"/>
              </a:ext>
            </a:extLst>
          </p:cNvPr>
          <p:cNvSpPr/>
          <p:nvPr/>
        </p:nvSpPr>
        <p:spPr>
          <a:xfrm>
            <a:off x="7847180" y="4475129"/>
            <a:ext cx="214969" cy="1070594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Connecteur en angle 140">
            <a:extLst>
              <a:ext uri="{FF2B5EF4-FFF2-40B4-BE49-F238E27FC236}">
                <a16:creationId xmlns:a16="http://schemas.microsoft.com/office/drawing/2014/main" id="{6BDFC24E-85DD-BAEE-31A4-1B14A45F069C}"/>
              </a:ext>
            </a:extLst>
          </p:cNvPr>
          <p:cNvCxnSpPr>
            <a:stCxn id="129" idx="1"/>
            <a:endCxn id="139" idx="1"/>
          </p:cNvCxnSpPr>
          <p:nvPr/>
        </p:nvCxnSpPr>
        <p:spPr>
          <a:xfrm rot="10800000" flipH="1" flipV="1">
            <a:off x="7330056" y="4029932"/>
            <a:ext cx="517124" cy="980494"/>
          </a:xfrm>
          <a:prstGeom prst="bentConnector3">
            <a:avLst>
              <a:gd name="adj1" fmla="val -19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3FB9FBDC-D1F1-8C09-E361-46B960B667F5}"/>
                  </a:ext>
                </a:extLst>
              </p:cNvPr>
              <p:cNvSpPr txBox="1"/>
              <p:nvPr/>
            </p:nvSpPr>
            <p:spPr>
              <a:xfrm>
                <a:off x="7447851" y="5826586"/>
                <a:ext cx="22798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𝑅𝑇𝑂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3FB9FBDC-D1F1-8C09-E361-46B960B66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851" y="5826586"/>
                <a:ext cx="2279855" cy="246221"/>
              </a:xfrm>
              <a:prstGeom prst="rect">
                <a:avLst/>
              </a:prstGeom>
              <a:blipFill>
                <a:blip r:embed="rId14"/>
                <a:stretch>
                  <a:fillRect l="-165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Connecteur en angle 144">
            <a:extLst>
              <a:ext uri="{FF2B5EF4-FFF2-40B4-BE49-F238E27FC236}">
                <a16:creationId xmlns:a16="http://schemas.microsoft.com/office/drawing/2014/main" id="{1266B547-2185-1FE7-93EA-11153AFAB9DB}"/>
              </a:ext>
            </a:extLst>
          </p:cNvPr>
          <p:cNvCxnSpPr>
            <a:cxnSpLocks/>
            <a:stCxn id="143" idx="3"/>
            <a:endCxn id="146" idx="3"/>
          </p:cNvCxnSpPr>
          <p:nvPr/>
        </p:nvCxnSpPr>
        <p:spPr>
          <a:xfrm flipH="1" flipV="1">
            <a:off x="9431783" y="5008691"/>
            <a:ext cx="295923" cy="941006"/>
          </a:xfrm>
          <a:prstGeom prst="bentConnector3">
            <a:avLst>
              <a:gd name="adj1" fmla="val -772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637E8E5-51F1-9E9B-01C1-681CDC19AA3B}"/>
              </a:ext>
            </a:extLst>
          </p:cNvPr>
          <p:cNvSpPr/>
          <p:nvPr/>
        </p:nvSpPr>
        <p:spPr>
          <a:xfrm>
            <a:off x="9240826" y="4806528"/>
            <a:ext cx="190957" cy="40432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6CEE-37F8-D972-432F-53CF2491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 : coins arrondis 127">
            <a:extLst>
              <a:ext uri="{FF2B5EF4-FFF2-40B4-BE49-F238E27FC236}">
                <a16:creationId xmlns:a16="http://schemas.microsoft.com/office/drawing/2014/main" id="{05FE8D7F-1AC5-3155-B70D-AC5D9AABE9AA}"/>
              </a:ext>
            </a:extLst>
          </p:cNvPr>
          <p:cNvSpPr/>
          <p:nvPr/>
        </p:nvSpPr>
        <p:spPr>
          <a:xfrm>
            <a:off x="1712924" y="1188077"/>
            <a:ext cx="5419158" cy="5136182"/>
          </a:xfrm>
          <a:prstGeom prst="roundRect">
            <a:avLst>
              <a:gd name="adj" fmla="val 3838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1B1882-4D9D-8538-6459-2CF1111244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rcRect l="52927" t="9026" r="6257" b="69918"/>
          <a:stretch>
            <a:fillRect/>
          </a:stretch>
        </p:blipFill>
        <p:spPr>
          <a:xfrm>
            <a:off x="5282373" y="1420853"/>
            <a:ext cx="1752613" cy="904165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3087D2F8-3B0B-EBD3-704F-287A40C9F5E1}"/>
              </a:ext>
            </a:extLst>
          </p:cNvPr>
          <p:cNvGrpSpPr/>
          <p:nvPr/>
        </p:nvGrpSpPr>
        <p:grpSpPr>
          <a:xfrm>
            <a:off x="2036257" y="3232814"/>
            <a:ext cx="4463017" cy="2425993"/>
            <a:chOff x="4204137" y="2816772"/>
            <a:chExt cx="4463017" cy="2425993"/>
          </a:xfrm>
        </p:grpSpPr>
        <p:sp>
          <p:nvSpPr>
            <p:cNvPr id="5" name="Rectangle : avec coins arrondis en haut 4">
              <a:extLst>
                <a:ext uri="{FF2B5EF4-FFF2-40B4-BE49-F238E27FC236}">
                  <a16:creationId xmlns:a16="http://schemas.microsoft.com/office/drawing/2014/main" id="{3C70B709-9843-91AC-E9E4-EA4C1AD2398F}"/>
                </a:ext>
              </a:extLst>
            </p:cNvPr>
            <p:cNvSpPr/>
            <p:nvPr/>
          </p:nvSpPr>
          <p:spPr>
            <a:xfrm>
              <a:off x="4204137" y="2816772"/>
              <a:ext cx="4463017" cy="1713187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BDEAF3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 : avec coins arrondis en haut 5">
              <a:extLst>
                <a:ext uri="{FF2B5EF4-FFF2-40B4-BE49-F238E27FC236}">
                  <a16:creationId xmlns:a16="http://schemas.microsoft.com/office/drawing/2014/main" id="{7F200E48-4ED8-0477-EAB1-3ADEA4B6915C}"/>
                </a:ext>
              </a:extLst>
            </p:cNvPr>
            <p:cNvSpPr/>
            <p:nvPr/>
          </p:nvSpPr>
          <p:spPr>
            <a:xfrm flipV="1">
              <a:off x="4204137" y="4424855"/>
              <a:ext cx="4463017" cy="817910"/>
            </a:xfrm>
            <a:prstGeom prst="round2SameRect">
              <a:avLst>
                <a:gd name="adj1" fmla="val 14314"/>
                <a:gd name="adj2" fmla="val 0"/>
              </a:avLst>
            </a:prstGeom>
            <a:solidFill>
              <a:srgbClr val="AE764B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75E0578-9A1A-E9E7-4B4B-7315FD83B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85" t="12621" r="24946" b="12702"/>
            <a:stretch>
              <a:fillRect/>
            </a:stretch>
          </p:blipFill>
          <p:spPr>
            <a:xfrm>
              <a:off x="5297214" y="3166972"/>
              <a:ext cx="1342017" cy="1993608"/>
            </a:xfrm>
            <a:prstGeom prst="rect">
              <a:avLst/>
            </a:prstGeom>
            <a:ln w="28575">
              <a:noFill/>
            </a:ln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C74FBF9E-7F1B-27B0-8BEB-C4D5648B1F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33" t="10396" r="18898" b="14996"/>
          <a:stretch>
            <a:fillRect/>
          </a:stretch>
        </p:blipFill>
        <p:spPr>
          <a:xfrm>
            <a:off x="1882247" y="1575973"/>
            <a:ext cx="862733" cy="691351"/>
          </a:xfrm>
          <a:prstGeom prst="rect">
            <a:avLst/>
          </a:prstGeom>
        </p:spPr>
      </p:pic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44873801-218F-FEA6-A068-2412FB2AC491}"/>
              </a:ext>
            </a:extLst>
          </p:cNvPr>
          <p:cNvGrpSpPr/>
          <p:nvPr/>
        </p:nvGrpSpPr>
        <p:grpSpPr>
          <a:xfrm>
            <a:off x="9800066" y="1191975"/>
            <a:ext cx="1786597" cy="1646111"/>
            <a:chOff x="7329267" y="4039162"/>
            <a:chExt cx="1786597" cy="1646111"/>
          </a:xfrm>
        </p:grpSpPr>
        <p:sp>
          <p:nvSpPr>
            <p:cNvPr id="125" name="Rectangle : coins arrondis 124">
              <a:extLst>
                <a:ext uri="{FF2B5EF4-FFF2-40B4-BE49-F238E27FC236}">
                  <a16:creationId xmlns:a16="http://schemas.microsoft.com/office/drawing/2014/main" id="{D6B5974C-6FA1-212C-A4E3-81A88A12B7F6}"/>
                </a:ext>
              </a:extLst>
            </p:cNvPr>
            <p:cNvSpPr/>
            <p:nvPr/>
          </p:nvSpPr>
          <p:spPr>
            <a:xfrm>
              <a:off x="7329267" y="4039162"/>
              <a:ext cx="1786597" cy="1646111"/>
            </a:xfrm>
            <a:prstGeom prst="roundRect">
              <a:avLst>
                <a:gd name="adj" fmla="val 1068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CFF2BEC-32C9-69EF-0762-F4B91C34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885" t="3082" r="22036" b="4026"/>
            <a:stretch>
              <a:fillRect/>
            </a:stretch>
          </p:blipFill>
          <p:spPr>
            <a:xfrm>
              <a:off x="7787182" y="4083195"/>
              <a:ext cx="870765" cy="1495747"/>
            </a:xfrm>
            <a:prstGeom prst="rect">
              <a:avLst/>
            </a:prstGeom>
          </p:spPr>
        </p:pic>
      </p:grpSp>
      <p:pic>
        <p:nvPicPr>
          <p:cNvPr id="18" name="Graphique 17" descr="Retour avec un remplissage uni">
            <a:extLst>
              <a:ext uri="{FF2B5EF4-FFF2-40B4-BE49-F238E27FC236}">
                <a16:creationId xmlns:a16="http://schemas.microsoft.com/office/drawing/2014/main" id="{91EB26BD-EC26-B431-A09A-B4818DBC7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3544275" y="2544391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0" name="Graphique 19" descr="Retour avec un remplissage uni">
            <a:extLst>
              <a:ext uri="{FF2B5EF4-FFF2-40B4-BE49-F238E27FC236}">
                <a16:creationId xmlns:a16="http://schemas.microsoft.com/office/drawing/2014/main" id="{BCD02DE9-AFB8-1017-3400-1F6E2A480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 flipH="1">
            <a:off x="5552023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Graphique 20" descr="Retour avec un remplissage uni">
            <a:extLst>
              <a:ext uri="{FF2B5EF4-FFF2-40B4-BE49-F238E27FC236}">
                <a16:creationId xmlns:a16="http://schemas.microsoft.com/office/drawing/2014/main" id="{32243396-EA1D-8883-8883-723DEF9F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 flipH="1">
            <a:off x="4481630" y="414721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2" name="Graphique 21" descr="Retour avec un remplissage uni">
            <a:extLst>
              <a:ext uri="{FF2B5EF4-FFF2-40B4-BE49-F238E27FC236}">
                <a16:creationId xmlns:a16="http://schemas.microsoft.com/office/drawing/2014/main" id="{23DB2006-4C70-2D31-6802-64DBB4332B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2140765" y="2318414"/>
            <a:ext cx="914400" cy="91440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CA6FF65-CA48-21F2-303B-F575A55FED99}"/>
              </a:ext>
            </a:extLst>
          </p:cNvPr>
          <p:cNvSpPr txBox="1"/>
          <p:nvPr/>
        </p:nvSpPr>
        <p:spPr>
          <a:xfrm>
            <a:off x="6043092" y="1845754"/>
            <a:ext cx="99899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irrigation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D58C5F5-5B44-BB75-F6E2-EE44C75FD8CD}"/>
              </a:ext>
            </a:extLst>
          </p:cNvPr>
          <p:cNvSpPr txBox="1"/>
          <p:nvPr/>
        </p:nvSpPr>
        <p:spPr>
          <a:xfrm>
            <a:off x="1756502" y="219623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rain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E327B54-2528-BDAC-DB27-69CE03C737E4}"/>
              </a:ext>
            </a:extLst>
          </p:cNvPr>
          <p:cNvSpPr txBox="1"/>
          <p:nvPr/>
        </p:nvSpPr>
        <p:spPr>
          <a:xfrm>
            <a:off x="3430922" y="2061235"/>
            <a:ext cx="1885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evapotranspiration</a:t>
            </a:r>
          </a:p>
        </p:txBody>
      </p:sp>
      <p:sp>
        <p:nvSpPr>
          <p:cNvPr id="26" name="Accolade ouvrante 25">
            <a:extLst>
              <a:ext uri="{FF2B5EF4-FFF2-40B4-BE49-F238E27FC236}">
                <a16:creationId xmlns:a16="http://schemas.microsoft.com/office/drawing/2014/main" id="{85B8794D-16A7-E79B-29F9-BE0E78C5FE81}"/>
              </a:ext>
            </a:extLst>
          </p:cNvPr>
          <p:cNvSpPr/>
          <p:nvPr/>
        </p:nvSpPr>
        <p:spPr>
          <a:xfrm rot="5400000">
            <a:off x="4214231" y="1656945"/>
            <a:ext cx="268030" cy="1753719"/>
          </a:xfrm>
          <a:prstGeom prst="leftBrace">
            <a:avLst>
              <a:gd name="adj1" fmla="val 78223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que 26" descr="Retour avec un remplissage uni">
            <a:extLst>
              <a:ext uri="{FF2B5EF4-FFF2-40B4-BE49-F238E27FC236}">
                <a16:creationId xmlns:a16="http://schemas.microsoft.com/office/drawing/2014/main" id="{A7966161-0875-B643-9330-77B6B7739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 flipH="1">
            <a:off x="4193166" y="5289484"/>
            <a:ext cx="914400" cy="91440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AFA979D2-CD47-003A-C0A2-6C76AFADE8A9}"/>
              </a:ext>
            </a:extLst>
          </p:cNvPr>
          <p:cNvSpPr txBox="1"/>
          <p:nvPr/>
        </p:nvSpPr>
        <p:spPr>
          <a:xfrm>
            <a:off x="3471386" y="5742214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drainage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4173650-999B-0C6B-FFB2-CA372BD459D3}"/>
              </a:ext>
            </a:extLst>
          </p:cNvPr>
          <p:cNvSpPr txBox="1"/>
          <p:nvPr/>
        </p:nvSpPr>
        <p:spPr>
          <a:xfrm>
            <a:off x="4267765" y="3919343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evaporation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2E9EFDE-4E74-6253-9D55-8E9299AC9713}"/>
              </a:ext>
            </a:extLst>
          </p:cNvPr>
          <p:cNvSpPr txBox="1"/>
          <p:nvPr/>
        </p:nvSpPr>
        <p:spPr>
          <a:xfrm>
            <a:off x="2931360" y="3365279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transpiration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5AF11540-8AC0-B018-1E58-B77A29C73538}"/>
              </a:ext>
            </a:extLst>
          </p:cNvPr>
          <p:cNvGrpSpPr/>
          <p:nvPr/>
        </p:nvGrpSpPr>
        <p:grpSpPr>
          <a:xfrm>
            <a:off x="9800066" y="4180010"/>
            <a:ext cx="1786597" cy="1646111"/>
            <a:chOff x="7329268" y="2191802"/>
            <a:chExt cx="1786597" cy="1646111"/>
          </a:xfrm>
        </p:grpSpPr>
        <p:sp>
          <p:nvSpPr>
            <p:cNvPr id="124" name="Rectangle : coins arrondis 123">
              <a:extLst>
                <a:ext uri="{FF2B5EF4-FFF2-40B4-BE49-F238E27FC236}">
                  <a16:creationId xmlns:a16="http://schemas.microsoft.com/office/drawing/2014/main" id="{F7C644C4-5A8A-9C6D-BB6F-7E656458124C}"/>
                </a:ext>
              </a:extLst>
            </p:cNvPr>
            <p:cNvSpPr/>
            <p:nvPr/>
          </p:nvSpPr>
          <p:spPr>
            <a:xfrm>
              <a:off x="7329268" y="2191802"/>
              <a:ext cx="1786597" cy="1646111"/>
            </a:xfrm>
            <a:prstGeom prst="roundRect">
              <a:avLst>
                <a:gd name="adj" fmla="val 10685"/>
              </a:avLst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Image 122">
              <a:extLst>
                <a:ext uri="{FF2B5EF4-FFF2-40B4-BE49-F238E27FC236}">
                  <a16:creationId xmlns:a16="http://schemas.microsoft.com/office/drawing/2014/main" id="{146796BA-22CF-161F-75A1-8960D80E0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0265" y="2293508"/>
              <a:ext cx="1584603" cy="14426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558F78E3-66AD-5FE7-30E5-2DBFB18D5591}"/>
                  </a:ext>
                </a:extLst>
              </p:cNvPr>
              <p:cNvSpPr txBox="1"/>
              <p:nvPr/>
            </p:nvSpPr>
            <p:spPr>
              <a:xfrm>
                <a:off x="9383939" y="3906821"/>
                <a:ext cx="19234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𝑅𝑇𝑂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558F78E3-66AD-5FE7-30E5-2DBFB18D5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939" y="3906821"/>
                <a:ext cx="1923475" cy="246221"/>
              </a:xfrm>
              <a:prstGeom prst="rect">
                <a:avLst/>
              </a:prstGeom>
              <a:blipFill>
                <a:blip r:embed="rId11"/>
                <a:stretch>
                  <a:fillRect l="-1961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Flèche courbée vers la droite 129">
            <a:extLst>
              <a:ext uri="{FF2B5EF4-FFF2-40B4-BE49-F238E27FC236}">
                <a16:creationId xmlns:a16="http://schemas.microsoft.com/office/drawing/2014/main" id="{70D1C8DC-0E6E-BBBB-33C1-743257C24A67}"/>
              </a:ext>
            </a:extLst>
          </p:cNvPr>
          <p:cNvSpPr/>
          <p:nvPr/>
        </p:nvSpPr>
        <p:spPr>
          <a:xfrm rot="5400000">
            <a:off x="8996724" y="41025"/>
            <a:ext cx="452017" cy="1786596"/>
          </a:xfrm>
          <a:prstGeom prst="curvedRightArrow">
            <a:avLst>
              <a:gd name="adj1" fmla="val 18378"/>
              <a:gd name="adj2" fmla="val 50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Flèche courbée vers la droite 130">
            <a:extLst>
              <a:ext uri="{FF2B5EF4-FFF2-40B4-BE49-F238E27FC236}">
                <a16:creationId xmlns:a16="http://schemas.microsoft.com/office/drawing/2014/main" id="{D27B0177-0154-9B70-D069-8BE7791E0092}"/>
              </a:ext>
            </a:extLst>
          </p:cNvPr>
          <p:cNvSpPr/>
          <p:nvPr/>
        </p:nvSpPr>
        <p:spPr>
          <a:xfrm rot="15734942">
            <a:off x="9687589" y="2423012"/>
            <a:ext cx="400510" cy="1572630"/>
          </a:xfrm>
          <a:prstGeom prst="curvedRightArrow">
            <a:avLst>
              <a:gd name="adj1" fmla="val 18378"/>
              <a:gd name="adj2" fmla="val 50000"/>
              <a:gd name="adj3" fmla="val 25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79C657A5-1155-E6BE-5322-F02A6A7C1D9D}"/>
              </a:ext>
            </a:extLst>
          </p:cNvPr>
          <p:cNvSpPr txBox="1"/>
          <p:nvPr/>
        </p:nvSpPr>
        <p:spPr>
          <a:xfrm>
            <a:off x="8903195" y="706866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action</a:t>
            </a:r>
          </a:p>
        </p:txBody>
      </p:sp>
      <p:sp>
        <p:nvSpPr>
          <p:cNvPr id="133" name="ZoneTexte 132">
            <a:extLst>
              <a:ext uri="{FF2B5EF4-FFF2-40B4-BE49-F238E27FC236}">
                <a16:creationId xmlns:a16="http://schemas.microsoft.com/office/drawing/2014/main" id="{670FBFFA-54CD-98ED-D965-C11E121342B3}"/>
              </a:ext>
            </a:extLst>
          </p:cNvPr>
          <p:cNvSpPr txBox="1"/>
          <p:nvPr/>
        </p:nvSpPr>
        <p:spPr>
          <a:xfrm>
            <a:off x="8582594" y="405247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(irrigation dose)</a:t>
            </a: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CB690C55-C43C-4503-EB61-F6D4E566984A}"/>
              </a:ext>
            </a:extLst>
          </p:cNvPr>
          <p:cNvSpPr txBox="1"/>
          <p:nvPr/>
        </p:nvSpPr>
        <p:spPr>
          <a:xfrm>
            <a:off x="9284101" y="3454401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(water stress/use, drainage)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CDEA63FC-979B-7565-BC8E-A587A9ED5EBA}"/>
              </a:ext>
            </a:extLst>
          </p:cNvPr>
          <p:cNvSpPr txBox="1"/>
          <p:nvPr/>
        </p:nvSpPr>
        <p:spPr>
          <a:xfrm>
            <a:off x="9359087" y="3063537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reward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B878A3DC-E0D4-77C9-2F64-32401B460189}"/>
              </a:ext>
            </a:extLst>
          </p:cNvPr>
          <p:cNvSpPr txBox="1"/>
          <p:nvPr/>
        </p:nvSpPr>
        <p:spPr>
          <a:xfrm>
            <a:off x="11042658" y="122421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PPO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AD21D520-22E6-77DF-E021-6239DC9C37FF}"/>
              </a:ext>
            </a:extLst>
          </p:cNvPr>
          <p:cNvSpPr txBox="1"/>
          <p:nvPr/>
        </p:nvSpPr>
        <p:spPr>
          <a:xfrm>
            <a:off x="10935273" y="417068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N-ODE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BC116D-3560-0FC6-EEA7-3A0178CEA3A4}"/>
              </a:ext>
            </a:extLst>
          </p:cNvPr>
          <p:cNvSpPr/>
          <p:nvPr/>
        </p:nvSpPr>
        <p:spPr>
          <a:xfrm>
            <a:off x="9901063" y="4475129"/>
            <a:ext cx="214969" cy="1070594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Connecteur en angle 140">
            <a:extLst>
              <a:ext uri="{FF2B5EF4-FFF2-40B4-BE49-F238E27FC236}">
                <a16:creationId xmlns:a16="http://schemas.microsoft.com/office/drawing/2014/main" id="{23570D8B-C4F6-229D-B77D-65B091A3B943}"/>
              </a:ext>
            </a:extLst>
          </p:cNvPr>
          <p:cNvCxnSpPr>
            <a:stCxn id="129" idx="1"/>
            <a:endCxn id="139" idx="1"/>
          </p:cNvCxnSpPr>
          <p:nvPr/>
        </p:nvCxnSpPr>
        <p:spPr>
          <a:xfrm rot="10800000" flipH="1" flipV="1">
            <a:off x="9383939" y="4029932"/>
            <a:ext cx="517124" cy="980494"/>
          </a:xfrm>
          <a:prstGeom prst="bentConnector3">
            <a:avLst>
              <a:gd name="adj1" fmla="val -1972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07D38940-01A9-0892-7B46-241824B949B1}"/>
                  </a:ext>
                </a:extLst>
              </p:cNvPr>
              <p:cNvSpPr txBox="1"/>
              <p:nvPr/>
            </p:nvSpPr>
            <p:spPr>
              <a:xfrm>
                <a:off x="9501734" y="5826586"/>
                <a:ext cx="22798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𝑅𝑇𝑂</m:t>
                              </m:r>
                            </m:e>
                            <m:sub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07D38940-01A9-0892-7B46-241824B9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34" y="5826586"/>
                <a:ext cx="2279855" cy="246221"/>
              </a:xfrm>
              <a:prstGeom prst="rect">
                <a:avLst/>
              </a:prstGeom>
              <a:blipFill>
                <a:blip r:embed="rId12"/>
                <a:stretch>
                  <a:fillRect l="-222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Connecteur en angle 144">
            <a:extLst>
              <a:ext uri="{FF2B5EF4-FFF2-40B4-BE49-F238E27FC236}">
                <a16:creationId xmlns:a16="http://schemas.microsoft.com/office/drawing/2014/main" id="{91436D9C-64AA-F72A-01F7-B4C890E22E24}"/>
              </a:ext>
            </a:extLst>
          </p:cNvPr>
          <p:cNvCxnSpPr>
            <a:cxnSpLocks/>
            <a:stCxn id="143" idx="3"/>
            <a:endCxn id="146" idx="3"/>
          </p:cNvCxnSpPr>
          <p:nvPr/>
        </p:nvCxnSpPr>
        <p:spPr>
          <a:xfrm flipH="1" flipV="1">
            <a:off x="11485666" y="5008691"/>
            <a:ext cx="295923" cy="941006"/>
          </a:xfrm>
          <a:prstGeom prst="bentConnector3">
            <a:avLst>
              <a:gd name="adj1" fmla="val -772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0E5270F-383E-7EE4-FE04-D838B7FCEE19}"/>
              </a:ext>
            </a:extLst>
          </p:cNvPr>
          <p:cNvSpPr/>
          <p:nvPr/>
        </p:nvSpPr>
        <p:spPr>
          <a:xfrm>
            <a:off x="11294709" y="4806528"/>
            <a:ext cx="190957" cy="40432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8485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9249</TotalTime>
  <Words>415</Words>
  <Application>Microsoft Macintosh PowerPoint</Application>
  <PresentationFormat>Grand écran</PresentationFormat>
  <Paragraphs>155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Lato</vt:lpstr>
      <vt:lpstr>Lato Light</vt:lpstr>
      <vt:lpstr>Lato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Raymond Houé Ngouna</dc:creator>
  <cp:lastModifiedBy>Raymond Houé Ngouna</cp:lastModifiedBy>
  <cp:revision>22</cp:revision>
  <dcterms:created xsi:type="dcterms:W3CDTF">2025-12-13T15:18:26Z</dcterms:created>
  <dcterms:modified xsi:type="dcterms:W3CDTF">2025-12-27T23:46:39Z</dcterms:modified>
</cp:coreProperties>
</file>